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6" r:id="rId5"/>
    <p:sldMasterId id="2147483887" r:id="rId6"/>
    <p:sldMasterId id="2147483888" r:id="rId7"/>
    <p:sldMasterId id="2147483889" r:id="rId8"/>
    <p:sldMasterId id="2147483890" r:id="rId9"/>
    <p:sldMasterId id="2147483891" r:id="rId10"/>
    <p:sldMasterId id="2147483892"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Lst>
  <p:sldSz cy="5143500" cx="9144000"/>
  <p:notesSz cx="6858000" cy="9144000"/>
  <p:embeddedFontLst>
    <p:embeddedFont>
      <p:font typeface="Roboto"/>
      <p:regular r:id="rId36"/>
      <p:bold r:id="rId37"/>
      <p:italic r:id="rId38"/>
      <p:boldItalic r:id="rId39"/>
    </p:embeddedFont>
    <p:embeddedFont>
      <p:font typeface="Poppins"/>
      <p:regular r:id="rId40"/>
      <p:bold r:id="rId41"/>
      <p:italic r:id="rId42"/>
      <p:boldItalic r:id="rId43"/>
    </p:embeddedFont>
    <p:embeddedFont>
      <p:font typeface="Lato"/>
      <p:regular r:id="rId44"/>
      <p:bold r:id="rId45"/>
      <p:italic r:id="rId46"/>
      <p:boldItalic r:id="rId47"/>
    </p:embeddedFont>
    <p:embeddedFont>
      <p:font typeface="Hind"/>
      <p:regular r:id="rId48"/>
      <p:bold r:id="rId49"/>
    </p:embeddedFont>
    <p:embeddedFont>
      <p:font typeface="Itim"/>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E02A37-57DF-4FCA-AD87-DAFB16F880E7}">
  <a:tblStyle styleId="{1CE02A37-57DF-4FCA-AD87-DAFB16F880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Lato-regular.fntdata"/><Relationship Id="rId43" Type="http://schemas.openxmlformats.org/officeDocument/2006/relationships/font" Target="fonts/Poppins-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Hind-regular.fntdata"/><Relationship Id="rId47" Type="http://schemas.openxmlformats.org/officeDocument/2006/relationships/font" Target="fonts/Lato-boldItalic.fntdata"/><Relationship Id="rId49" Type="http://schemas.openxmlformats.org/officeDocument/2006/relationships/font" Target="fonts/Hin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0" Type="http://schemas.openxmlformats.org/officeDocument/2006/relationships/font" Target="fonts/Itim-regular.fntdata"/><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 Target="slides/slide1.xml"/><Relationship Id="rId12" Type="http://schemas.openxmlformats.org/officeDocument/2006/relationships/notesMaster" Target="notesMasters/notesMaster1.xml"/><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9" name="Shape 15839"/>
        <p:cNvGrpSpPr/>
        <p:nvPr/>
      </p:nvGrpSpPr>
      <p:grpSpPr>
        <a:xfrm>
          <a:off x="0" y="0"/>
          <a:ext cx="0" cy="0"/>
          <a:chOff x="0" y="0"/>
          <a:chExt cx="0" cy="0"/>
        </a:xfrm>
      </p:grpSpPr>
      <p:sp>
        <p:nvSpPr>
          <p:cNvPr id="15840" name="Google Shape;15840;g2049155d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1" name="Google Shape;15841;g2049155d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introductions]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6" name="Shape 15906"/>
        <p:cNvGrpSpPr/>
        <p:nvPr/>
      </p:nvGrpSpPr>
      <p:grpSpPr>
        <a:xfrm>
          <a:off x="0" y="0"/>
          <a:ext cx="0" cy="0"/>
          <a:chOff x="0" y="0"/>
          <a:chExt cx="0" cy="0"/>
        </a:xfrm>
      </p:grpSpPr>
      <p:sp>
        <p:nvSpPr>
          <p:cNvPr id="15907" name="Google Shape;15907;g2dad83028f9_0_6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8" name="Google Shape;15908;g2dad83028f9_0_6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how the ClientList.txt file looks like.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4" name="Shape 15914"/>
        <p:cNvGrpSpPr/>
        <p:nvPr/>
      </p:nvGrpSpPr>
      <p:grpSpPr>
        <a:xfrm>
          <a:off x="0" y="0"/>
          <a:ext cx="0" cy="0"/>
          <a:chOff x="0" y="0"/>
          <a:chExt cx="0" cy="0"/>
        </a:xfrm>
      </p:grpSpPr>
      <p:sp>
        <p:nvSpPr>
          <p:cNvPr id="15915" name="Google Shape;15915;g2dad83028f9_0_1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6" name="Google Shape;15916;g2dad83028f9_0_1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CategoriesList.txt looks like.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1" name="Shape 15921"/>
        <p:cNvGrpSpPr/>
        <p:nvPr/>
      </p:nvGrpSpPr>
      <p:grpSpPr>
        <a:xfrm>
          <a:off x="0" y="0"/>
          <a:ext cx="0" cy="0"/>
          <a:chOff x="0" y="0"/>
          <a:chExt cx="0" cy="0"/>
        </a:xfrm>
      </p:grpSpPr>
      <p:sp>
        <p:nvSpPr>
          <p:cNvPr id="15922" name="Google Shape;15922;g2db107a6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3" name="Google Shape;15923;g2db107a6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the sqlcharacteristics and the sqlmembership shell scripts both use the same jar file. </a:t>
            </a:r>
            <a:endParaRPr/>
          </a:p>
          <a:p>
            <a:pPr indent="0" lvl="0" marL="0" rtl="0" algn="l">
              <a:spcBef>
                <a:spcPts val="0"/>
              </a:spcBef>
              <a:spcAft>
                <a:spcPts val="0"/>
              </a:spcAft>
              <a:buNone/>
            </a:pPr>
            <a:r>
              <a:rPr lang="en"/>
              <a:t>The only difference is the inline </a:t>
            </a:r>
            <a:r>
              <a:rPr lang="en"/>
              <a:t>argument</a:t>
            </a:r>
            <a:r>
              <a:rPr lang="en"/>
              <a:t> that is passed.</a:t>
            </a:r>
            <a:endParaRPr/>
          </a:p>
          <a:p>
            <a:pPr indent="0" lvl="0" marL="0" rtl="0" algn="l">
              <a:spcBef>
                <a:spcPts val="0"/>
              </a:spcBef>
              <a:spcAft>
                <a:spcPts val="0"/>
              </a:spcAft>
              <a:buNone/>
            </a:pPr>
            <a:r>
              <a:rPr lang="en"/>
              <a:t>“C” for characteristics, and “M” for membership.</a:t>
            </a:r>
            <a:endParaRPr/>
          </a:p>
          <a:p>
            <a:pPr indent="0" lvl="0" marL="0" rtl="0" algn="l">
              <a:spcBef>
                <a:spcPts val="0"/>
              </a:spcBef>
              <a:spcAft>
                <a:spcPts val="0"/>
              </a:spcAft>
              <a:buNone/>
            </a:pPr>
            <a:r>
              <a:rPr lang="en"/>
              <a:t>As the membership table is populated faster than the charactership table, we will be leaving instructions for the User to run membership first then characteristics.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8" name="Shape 15928"/>
        <p:cNvGrpSpPr/>
        <p:nvPr/>
      </p:nvGrpSpPr>
      <p:grpSpPr>
        <a:xfrm>
          <a:off x="0" y="0"/>
          <a:ext cx="0" cy="0"/>
          <a:chOff x="0" y="0"/>
          <a:chExt cx="0" cy="0"/>
        </a:xfrm>
      </p:grpSpPr>
      <p:sp>
        <p:nvSpPr>
          <p:cNvPr id="15929" name="Google Shape;15929;g27090d94977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0" name="Google Shape;15930;g27090d94977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shell script reads through the ‘Postman Exports’ folder, iterates through each categories folder, read each json file and creates a list of attributes that category uses.</a:t>
            </a:r>
            <a:endParaRPr/>
          </a:p>
          <a:p>
            <a:pPr indent="0" lvl="0" marL="0" rtl="0" algn="l">
              <a:spcBef>
                <a:spcPts val="0"/>
              </a:spcBef>
              <a:spcAft>
                <a:spcPts val="0"/>
              </a:spcAft>
              <a:buNone/>
            </a:pPr>
            <a:r>
              <a:rPr lang="en"/>
              <a:t>This list to help populate the characteristics table.</a:t>
            </a:r>
            <a:endParaRPr/>
          </a:p>
          <a:p>
            <a:pPr indent="0" lvl="0" marL="0" rtl="0" algn="l">
              <a:spcBef>
                <a:spcPts val="0"/>
              </a:spcBef>
              <a:spcAft>
                <a:spcPts val="0"/>
              </a:spcAft>
              <a:buNone/>
            </a:pPr>
            <a:r>
              <a:rPr lang="en"/>
              <a:t>The output of this script is stored in a folder called ‘Attributes’, and each list of the categories attributes is written to a </a:t>
            </a:r>
            <a:r>
              <a:rPr lang="en"/>
              <a:t>separate</a:t>
            </a:r>
            <a:r>
              <a:rPr lang="en"/>
              <a:t> file.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5" name="Shape 15935"/>
        <p:cNvGrpSpPr/>
        <p:nvPr/>
      </p:nvGrpSpPr>
      <p:grpSpPr>
        <a:xfrm>
          <a:off x="0" y="0"/>
          <a:ext cx="0" cy="0"/>
          <a:chOff x="0" y="0"/>
          <a:chExt cx="0" cy="0"/>
        </a:xfrm>
      </p:grpSpPr>
      <p:sp>
        <p:nvSpPr>
          <p:cNvPr id="15936" name="Google Shape;15936;g27090d94977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7" name="Google Shape;15937;g27090d94977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DataBase is called edadb.</a:t>
            </a:r>
            <a:endParaRPr/>
          </a:p>
          <a:p>
            <a:pPr indent="0" lvl="0" marL="0" rtl="0" algn="l">
              <a:spcBef>
                <a:spcPts val="0"/>
              </a:spcBef>
              <a:spcAft>
                <a:spcPts val="0"/>
              </a:spcAft>
              <a:buNone/>
            </a:pPr>
            <a:r>
              <a:rPr lang="en"/>
              <a:t>The three tables we </a:t>
            </a:r>
            <a:r>
              <a:rPr lang="en"/>
              <a:t>have are categories, characteristics, and membership</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2" name="Shape 15942"/>
        <p:cNvGrpSpPr/>
        <p:nvPr/>
      </p:nvGrpSpPr>
      <p:grpSpPr>
        <a:xfrm>
          <a:off x="0" y="0"/>
          <a:ext cx="0" cy="0"/>
          <a:chOff x="0" y="0"/>
          <a:chExt cx="0" cy="0"/>
        </a:xfrm>
      </p:grpSpPr>
      <p:sp>
        <p:nvSpPr>
          <p:cNvPr id="15943" name="Google Shape;15943;g2dad83028f9_0_2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4" name="Google Shape;15944;g2dad83028f9_0_2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old ER (Entity Relationship) Diagram of the EDA Database.</a:t>
            </a:r>
            <a:endParaRPr/>
          </a:p>
          <a:p>
            <a:pPr indent="0" lvl="0" marL="0" rtl="0" algn="l">
              <a:spcBef>
                <a:spcPts val="0"/>
              </a:spcBef>
              <a:spcAft>
                <a:spcPts val="0"/>
              </a:spcAft>
              <a:buNone/>
            </a:pPr>
            <a:r>
              <a:rPr lang="en"/>
              <a:t>We reduced the number of tables from 4 to 3, as we learned that the data we were planning on sorting in package, is already in the characteristics table.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8" name="Shape 15948"/>
        <p:cNvGrpSpPr/>
        <p:nvPr/>
      </p:nvGrpSpPr>
      <p:grpSpPr>
        <a:xfrm>
          <a:off x="0" y="0"/>
          <a:ext cx="0" cy="0"/>
          <a:chOff x="0" y="0"/>
          <a:chExt cx="0" cy="0"/>
        </a:xfrm>
      </p:grpSpPr>
      <p:sp>
        <p:nvSpPr>
          <p:cNvPr id="15949" name="Google Shape;15949;g27090d94977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0" name="Google Shape;15950;g27090d94977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Categories table:</a:t>
            </a:r>
            <a:endParaRPr/>
          </a:p>
          <a:p>
            <a:pPr indent="0" lvl="0" marL="0" rtl="0" algn="l">
              <a:spcBef>
                <a:spcPts val="0"/>
              </a:spcBef>
              <a:spcAft>
                <a:spcPts val="0"/>
              </a:spcAft>
              <a:buNone/>
            </a:pPr>
            <a:r>
              <a:rPr lang="en"/>
              <a:t>The catgory_id is the number DigiKey assigned to the subcategory. The category_name is self explanatory. For parent_id, if the </a:t>
            </a:r>
            <a:r>
              <a:rPr lang="en"/>
              <a:t>subcategories</a:t>
            </a:r>
            <a:r>
              <a:rPr lang="en"/>
              <a:t> falls under a different category, that categories id is assigned. If the category does not have a subcategory, the value assigned is 0.</a:t>
            </a:r>
            <a:endParaRPr/>
          </a:p>
          <a:p>
            <a:pPr indent="0" lvl="0" marL="0" rtl="0" algn="l">
              <a:spcBef>
                <a:spcPts val="0"/>
              </a:spcBef>
              <a:spcAft>
                <a:spcPts val="0"/>
              </a:spcAft>
              <a:buNone/>
            </a:pPr>
            <a:r>
              <a:rPr lang="en"/>
              <a:t>Above shows the top parent categories. In earlier presentations, we called them the grandparent categories. The category are in a 3 tier structure.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4" name="Shape 15954"/>
        <p:cNvGrpSpPr/>
        <p:nvPr/>
      </p:nvGrpSpPr>
      <p:grpSpPr>
        <a:xfrm>
          <a:off x="0" y="0"/>
          <a:ext cx="0" cy="0"/>
          <a:chOff x="0" y="0"/>
          <a:chExt cx="0" cy="0"/>
        </a:xfrm>
      </p:grpSpPr>
      <p:sp>
        <p:nvSpPr>
          <p:cNvPr id="15955" name="Google Shape;15955;g27090d9497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6" name="Google Shape;15956;g27090d9497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 table:</a:t>
            </a:r>
            <a:endParaRPr/>
          </a:p>
          <a:p>
            <a:pPr indent="0" lvl="0" marL="0" rtl="0" algn="l">
              <a:spcBef>
                <a:spcPts val="0"/>
              </a:spcBef>
              <a:spcAft>
                <a:spcPts val="0"/>
              </a:spcAft>
              <a:buNone/>
            </a:pPr>
            <a:r>
              <a:rPr lang="en"/>
              <a:t>Custom_id is a number that is auto generated when the sqlmembership shell file is run. Starting at 1, the number increments rows are set for inserting into the table. From a directory, it </a:t>
            </a:r>
            <a:r>
              <a:rPr lang="en"/>
              <a:t>will</a:t>
            </a:r>
            <a:r>
              <a:rPr lang="en"/>
              <a:t> go through each “known” named folders and read their files. </a:t>
            </a:r>
            <a:endParaRPr/>
          </a:p>
          <a:p>
            <a:pPr indent="0" lvl="0" marL="0" rtl="0" algn="l">
              <a:spcBef>
                <a:spcPts val="0"/>
              </a:spcBef>
              <a:spcAft>
                <a:spcPts val="0"/>
              </a:spcAft>
              <a:buNone/>
            </a:pPr>
            <a:r>
              <a:rPr lang="en"/>
              <a:t>While reading, information from each product is extracted. </a:t>
            </a:r>
            <a:endParaRPr/>
          </a:p>
          <a:p>
            <a:pPr indent="0" lvl="0" marL="0" rtl="0" algn="l">
              <a:spcBef>
                <a:spcPts val="0"/>
              </a:spcBef>
              <a:spcAft>
                <a:spcPts val="0"/>
              </a:spcAft>
              <a:buNone/>
            </a:pPr>
            <a:r>
              <a:rPr lang="en"/>
              <a:t>While not the primary key for this table, </a:t>
            </a:r>
            <a:r>
              <a:rPr lang="en"/>
              <a:t>each ‘manufacturer part number’ is unique. Addition information such as the manufacturer and which category that item belongs to is collected.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0" name="Shape 15960"/>
        <p:cNvGrpSpPr/>
        <p:nvPr/>
      </p:nvGrpSpPr>
      <p:grpSpPr>
        <a:xfrm>
          <a:off x="0" y="0"/>
          <a:ext cx="0" cy="0"/>
          <a:chOff x="0" y="0"/>
          <a:chExt cx="0" cy="0"/>
        </a:xfrm>
      </p:grpSpPr>
      <p:sp>
        <p:nvSpPr>
          <p:cNvPr id="15961" name="Google Shape;15961;g27090d94977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2" name="Google Shape;15962;g27090d94977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 table:</a:t>
            </a:r>
            <a:endParaRPr/>
          </a:p>
          <a:p>
            <a:pPr indent="0" lvl="0" marL="0" rtl="0" algn="l">
              <a:spcBef>
                <a:spcPts val="0"/>
              </a:spcBef>
              <a:spcAft>
                <a:spcPts val="0"/>
              </a:spcAft>
              <a:buNone/>
            </a:pPr>
            <a:r>
              <a:rPr lang="en"/>
              <a:t>This table must be populated after the sqlmembership shell script is run as it is dependent on the custom_id that is created when run. </a:t>
            </a:r>
            <a:endParaRPr/>
          </a:p>
          <a:p>
            <a:pPr indent="0" lvl="0" marL="0" rtl="0" algn="l">
              <a:spcBef>
                <a:spcPts val="0"/>
              </a:spcBef>
              <a:spcAft>
                <a:spcPts val="0"/>
              </a:spcAft>
              <a:buNone/>
            </a:pPr>
            <a:r>
              <a:rPr lang="en"/>
              <a:t>As each custom id is related to each unique manufacturer part number, above you see custom id repeated multiple times for each populated attribute and its value.</a:t>
            </a:r>
            <a:endParaRPr/>
          </a:p>
          <a:p>
            <a:pPr indent="0" lvl="0" marL="0" rtl="0" algn="l">
              <a:spcBef>
                <a:spcPts val="0"/>
              </a:spcBef>
              <a:spcAft>
                <a:spcPts val="0"/>
              </a:spcAft>
              <a:buNone/>
            </a:pPr>
            <a:r>
              <a:rPr lang="en"/>
              <a:t>This that dwarves that membership table in rows.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6" name="Shape 15966"/>
        <p:cNvGrpSpPr/>
        <p:nvPr/>
      </p:nvGrpSpPr>
      <p:grpSpPr>
        <a:xfrm>
          <a:off x="0" y="0"/>
          <a:ext cx="0" cy="0"/>
          <a:chOff x="0" y="0"/>
          <a:chExt cx="0" cy="0"/>
        </a:xfrm>
      </p:grpSpPr>
      <p:sp>
        <p:nvSpPr>
          <p:cNvPr id="15967" name="Google Shape;15967;g27090d9497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8" name="Google Shape;15968;g27090d949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6" name="Shape 15846"/>
        <p:cNvGrpSpPr/>
        <p:nvPr/>
      </p:nvGrpSpPr>
      <p:grpSpPr>
        <a:xfrm>
          <a:off x="0" y="0"/>
          <a:ext cx="0" cy="0"/>
          <a:chOff x="0" y="0"/>
          <a:chExt cx="0" cy="0"/>
        </a:xfrm>
      </p:grpSpPr>
      <p:sp>
        <p:nvSpPr>
          <p:cNvPr id="15847" name="Google Shape;15847;g27090d949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8" name="Google Shape;15848;g27090d949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program efficiently gathers data from an API using user-specified keywords and arranges it into well-organized files. It simplifies the task of fetching and structuring data from an API, automating processes such as pagination, error management, and file organization. Additionally, it enables the extraction and processing of data from JSON files obtained via the API, transforming it into structured data suitable for insertion into an SQL database. This provides a comprehensive solution for various data processing requirements.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5" name="Shape 15975"/>
        <p:cNvGrpSpPr/>
        <p:nvPr/>
      </p:nvGrpSpPr>
      <p:grpSpPr>
        <a:xfrm>
          <a:off x="0" y="0"/>
          <a:ext cx="0" cy="0"/>
          <a:chOff x="0" y="0"/>
          <a:chExt cx="0" cy="0"/>
        </a:xfrm>
      </p:grpSpPr>
      <p:sp>
        <p:nvSpPr>
          <p:cNvPr id="15976" name="Google Shape;15976;g2cf5f9596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7" name="Google Shape;15977;g2cf5f9596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1" name="Shape 15981"/>
        <p:cNvGrpSpPr/>
        <p:nvPr/>
      </p:nvGrpSpPr>
      <p:grpSpPr>
        <a:xfrm>
          <a:off x="0" y="0"/>
          <a:ext cx="0" cy="0"/>
          <a:chOff x="0" y="0"/>
          <a:chExt cx="0" cy="0"/>
        </a:xfrm>
      </p:grpSpPr>
      <p:sp>
        <p:nvSpPr>
          <p:cNvPr id="15982" name="Google Shape;15982;g27090d9497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3" name="Google Shape;15983;g27090d949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7" name="Shape 15987"/>
        <p:cNvGrpSpPr/>
        <p:nvPr/>
      </p:nvGrpSpPr>
      <p:grpSpPr>
        <a:xfrm>
          <a:off x="0" y="0"/>
          <a:ext cx="0" cy="0"/>
          <a:chOff x="0" y="0"/>
          <a:chExt cx="0" cy="0"/>
        </a:xfrm>
      </p:grpSpPr>
      <p:sp>
        <p:nvSpPr>
          <p:cNvPr id="15988" name="Google Shape;15988;g2dad83028f9_0_25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9" name="Google Shape;15989;g2dad83028f9_0_25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4" name="Shape 15994"/>
        <p:cNvGrpSpPr/>
        <p:nvPr/>
      </p:nvGrpSpPr>
      <p:grpSpPr>
        <a:xfrm>
          <a:off x="0" y="0"/>
          <a:ext cx="0" cy="0"/>
          <a:chOff x="0" y="0"/>
          <a:chExt cx="0" cy="0"/>
        </a:xfrm>
      </p:grpSpPr>
      <p:sp>
        <p:nvSpPr>
          <p:cNvPr id="15995" name="Google Shape;15995;g2db1ef3d79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6" name="Google Shape;15996;g2db1ef3d79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3" name="Shape 15853"/>
        <p:cNvGrpSpPr/>
        <p:nvPr/>
      </p:nvGrpSpPr>
      <p:grpSpPr>
        <a:xfrm>
          <a:off x="0" y="0"/>
          <a:ext cx="0" cy="0"/>
          <a:chOff x="0" y="0"/>
          <a:chExt cx="0" cy="0"/>
        </a:xfrm>
      </p:grpSpPr>
      <p:sp>
        <p:nvSpPr>
          <p:cNvPr id="15854" name="Google Shape;15854;g2dad83028f9_0_18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5" name="Google Shape;15855;g2dad83028f9_0_18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0" name="Shape 15860"/>
        <p:cNvGrpSpPr/>
        <p:nvPr/>
      </p:nvGrpSpPr>
      <p:grpSpPr>
        <a:xfrm>
          <a:off x="0" y="0"/>
          <a:ext cx="0" cy="0"/>
          <a:chOff x="0" y="0"/>
          <a:chExt cx="0" cy="0"/>
        </a:xfrm>
      </p:grpSpPr>
      <p:sp>
        <p:nvSpPr>
          <p:cNvPr id="15861" name="Google Shape;15861;g27090d9497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2" name="Google Shape;15862;g27090d9497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image is a screenshot of a </a:t>
            </a:r>
            <a:r>
              <a:rPr lang="en"/>
              <a:t>product DigiKey sells that contains valuable information that we will be using in our SQL tables.</a:t>
            </a:r>
            <a:endParaRPr/>
          </a:p>
          <a:p>
            <a:pPr indent="0" lvl="0" marL="0" rtl="0" algn="l">
              <a:spcBef>
                <a:spcPts val="0"/>
              </a:spcBef>
              <a:spcAft>
                <a:spcPts val="0"/>
              </a:spcAft>
              <a:buNone/>
            </a:pPr>
            <a:r>
              <a:rPr lang="en"/>
              <a:t>Over here, we have information that we collect:</a:t>
            </a:r>
            <a:endParaRPr/>
          </a:p>
          <a:p>
            <a:pPr indent="0" lvl="0" marL="0" rtl="0" algn="l">
              <a:spcBef>
                <a:spcPts val="0"/>
              </a:spcBef>
              <a:spcAft>
                <a:spcPts val="0"/>
              </a:spcAft>
              <a:buNone/>
            </a:pPr>
            <a:r>
              <a:rPr lang="en"/>
              <a:t>Manufacturer and Manufacturer Product Number</a:t>
            </a:r>
            <a:endParaRPr/>
          </a:p>
          <a:p>
            <a:pPr indent="0" lvl="0" marL="0" rtl="0" algn="l">
              <a:spcBef>
                <a:spcPts val="0"/>
              </a:spcBef>
              <a:spcAft>
                <a:spcPts val="0"/>
              </a:spcAft>
              <a:buNone/>
            </a:pPr>
            <a:r>
              <a:rPr lang="en"/>
              <a:t>These bits of information are used in our SQL Table named Membership</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6" name="Shape 15866"/>
        <p:cNvGrpSpPr/>
        <p:nvPr/>
      </p:nvGrpSpPr>
      <p:grpSpPr>
        <a:xfrm>
          <a:off x="0" y="0"/>
          <a:ext cx="0" cy="0"/>
          <a:chOff x="0" y="0"/>
          <a:chExt cx="0" cy="0"/>
        </a:xfrm>
      </p:grpSpPr>
      <p:sp>
        <p:nvSpPr>
          <p:cNvPr id="15867" name="Google Shape;15867;g27090d94977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8" name="Google Shape;15868;g27090d9497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primary building blocks of the Characteristics Table. The name ‘Characteristics’ was selected instead of Attributes as it is shown in here for the website since ‘A</a:t>
            </a:r>
            <a:r>
              <a:rPr lang="en"/>
              <a:t>ttribute’ is used to refer to a column in SQL table. </a:t>
            </a:r>
            <a:endParaRPr/>
          </a:p>
          <a:p>
            <a:pPr indent="0" lvl="0" marL="0" rtl="0" algn="l">
              <a:spcBef>
                <a:spcPts val="0"/>
              </a:spcBef>
              <a:spcAft>
                <a:spcPts val="0"/>
              </a:spcAft>
              <a:buNone/>
            </a:pPr>
            <a:r>
              <a:rPr lang="en"/>
              <a:t>When collecting data, it is common to see some attributes not contain any data as shown on the right. This is taken into consideration when filling our SQL tables.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4" name="Shape 15874"/>
        <p:cNvGrpSpPr/>
        <p:nvPr/>
      </p:nvGrpSpPr>
      <p:grpSpPr>
        <a:xfrm>
          <a:off x="0" y="0"/>
          <a:ext cx="0" cy="0"/>
          <a:chOff x="0" y="0"/>
          <a:chExt cx="0" cy="0"/>
        </a:xfrm>
      </p:grpSpPr>
      <p:sp>
        <p:nvSpPr>
          <p:cNvPr id="15875" name="Google Shape;15875;g27090d94977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6" name="Google Shape;15876;g27090d94977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 is designed to run on a server that the professor provided us to use.</a:t>
            </a:r>
            <a:endParaRPr/>
          </a:p>
          <a:p>
            <a:pPr indent="0" lvl="0" marL="0" rtl="0" algn="l">
              <a:spcBef>
                <a:spcPts val="0"/>
              </a:spcBef>
              <a:spcAft>
                <a:spcPts val="0"/>
              </a:spcAft>
              <a:buNone/>
            </a:pPr>
            <a:r>
              <a:rPr lang="en"/>
              <a:t>On the left, is the contents of the EDA Project.</a:t>
            </a:r>
            <a:endParaRPr/>
          </a:p>
          <a:p>
            <a:pPr indent="0" lvl="0" marL="0" rtl="0" algn="l">
              <a:spcBef>
                <a:spcPts val="0"/>
              </a:spcBef>
              <a:spcAft>
                <a:spcPts val="0"/>
              </a:spcAft>
              <a:buNone/>
            </a:pPr>
            <a:r>
              <a:rPr lang="en"/>
              <a:t>We have the shell scripts and their java jar counterparts, CategoriesList.txt file and ClientList.txt,</a:t>
            </a:r>
            <a:endParaRPr/>
          </a:p>
          <a:p>
            <a:pPr indent="0" lvl="0" marL="0" rtl="0" algn="l">
              <a:spcBef>
                <a:spcPts val="0"/>
              </a:spcBef>
              <a:spcAft>
                <a:spcPts val="0"/>
              </a:spcAft>
              <a:buNone/>
            </a:pPr>
            <a:r>
              <a:rPr lang="en"/>
              <a:t>And folder titled ‘Postman Export’ which contains folder from each DigiKey product category.</a:t>
            </a:r>
            <a:endParaRPr/>
          </a:p>
          <a:p>
            <a:pPr indent="0" lvl="0" marL="0" rtl="0" algn="l">
              <a:spcBef>
                <a:spcPts val="0"/>
              </a:spcBef>
              <a:spcAft>
                <a:spcPts val="0"/>
              </a:spcAft>
              <a:buNone/>
            </a:pPr>
            <a:r>
              <a:rPr lang="en"/>
              <a:t>The image in the middle displays the folders,</a:t>
            </a:r>
            <a:endParaRPr/>
          </a:p>
          <a:p>
            <a:pPr indent="0" lvl="0" marL="0" rtl="0" algn="l">
              <a:spcBef>
                <a:spcPts val="0"/>
              </a:spcBef>
              <a:spcAft>
                <a:spcPts val="0"/>
              </a:spcAft>
              <a:buNone/>
            </a:pPr>
            <a:r>
              <a:rPr lang="en"/>
              <a:t>And the third image shows files in the capacitor folder. </a:t>
            </a:r>
            <a:r>
              <a:rPr lang="en"/>
              <a:t>Pagination</a:t>
            </a:r>
            <a:r>
              <a:rPr lang="en"/>
              <a:t> is used to limit the sizes of the json files. Each file contain less than 25,000 items.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2" name="Shape 15882"/>
        <p:cNvGrpSpPr/>
        <p:nvPr/>
      </p:nvGrpSpPr>
      <p:grpSpPr>
        <a:xfrm>
          <a:off x="0" y="0"/>
          <a:ext cx="0" cy="0"/>
          <a:chOff x="0" y="0"/>
          <a:chExt cx="0" cy="0"/>
        </a:xfrm>
      </p:grpSpPr>
      <p:sp>
        <p:nvSpPr>
          <p:cNvPr id="15883" name="Google Shape;15883;g2dad83028f9_0_20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4" name="Google Shape;15884;g2dad83028f9_0_20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two groups of java files. The main files and Helper Files.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1" name="Shape 15891"/>
        <p:cNvGrpSpPr/>
        <p:nvPr/>
      </p:nvGrpSpPr>
      <p:grpSpPr>
        <a:xfrm>
          <a:off x="0" y="0"/>
          <a:ext cx="0" cy="0"/>
          <a:chOff x="0" y="0"/>
          <a:chExt cx="0" cy="0"/>
        </a:xfrm>
      </p:grpSpPr>
      <p:sp>
        <p:nvSpPr>
          <p:cNvPr id="15892" name="Google Shape;15892;g27090d9497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3" name="Google Shape;15893;g27090d9497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 main java files have been used to create shell scripts that would make the execution of the program simpler.</a:t>
            </a:r>
            <a:endParaRPr/>
          </a:p>
          <a:p>
            <a:pPr indent="0" lvl="0" marL="0" rtl="0" algn="l">
              <a:spcBef>
                <a:spcPts val="0"/>
              </a:spcBef>
              <a:spcAft>
                <a:spcPts val="0"/>
              </a:spcAft>
              <a:buNone/>
            </a:pPr>
            <a:r>
              <a:rPr lang="en"/>
              <a:t>Our main shell files are:</a:t>
            </a:r>
            <a:br>
              <a:rPr lang="en"/>
            </a:br>
            <a:r>
              <a:rPr lang="en"/>
              <a:t>AttributeCollector.sh</a:t>
            </a:r>
            <a:endParaRPr/>
          </a:p>
          <a:p>
            <a:pPr indent="0" lvl="0" marL="0" rtl="0" algn="l">
              <a:spcBef>
                <a:spcPts val="0"/>
              </a:spcBef>
              <a:spcAft>
                <a:spcPts val="0"/>
              </a:spcAft>
              <a:buNone/>
            </a:pPr>
            <a:r>
              <a:rPr lang="en"/>
              <a:t>sqlCategories.sh</a:t>
            </a:r>
            <a:endParaRPr/>
          </a:p>
          <a:p>
            <a:pPr indent="0" lvl="0" marL="0" rtl="0" algn="l">
              <a:spcBef>
                <a:spcPts val="0"/>
              </a:spcBef>
              <a:spcAft>
                <a:spcPts val="0"/>
              </a:spcAft>
              <a:buNone/>
            </a:pPr>
            <a:r>
              <a:rPr lang="en"/>
              <a:t>APIPuller.sh</a:t>
            </a:r>
            <a:endParaRPr/>
          </a:p>
          <a:p>
            <a:pPr indent="0" lvl="0" marL="0" rtl="0" algn="l">
              <a:spcBef>
                <a:spcPts val="0"/>
              </a:spcBef>
              <a:spcAft>
                <a:spcPts val="0"/>
              </a:spcAft>
              <a:buNone/>
            </a:pPr>
            <a:r>
              <a:rPr lang="en"/>
              <a:t>sqlcharacteristics.sh</a:t>
            </a:r>
            <a:endParaRPr/>
          </a:p>
          <a:p>
            <a:pPr indent="0" lvl="0" marL="0" rtl="0" algn="l">
              <a:spcBef>
                <a:spcPts val="0"/>
              </a:spcBef>
              <a:spcAft>
                <a:spcPts val="0"/>
              </a:spcAft>
              <a:buNone/>
            </a:pPr>
            <a:r>
              <a:rPr lang="en"/>
              <a:t>sqlmembership.sh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8" name="Shape 15898"/>
        <p:cNvGrpSpPr/>
        <p:nvPr/>
      </p:nvGrpSpPr>
      <p:grpSpPr>
        <a:xfrm>
          <a:off x="0" y="0"/>
          <a:ext cx="0" cy="0"/>
          <a:chOff x="0" y="0"/>
          <a:chExt cx="0" cy="0"/>
        </a:xfrm>
      </p:grpSpPr>
      <p:sp>
        <p:nvSpPr>
          <p:cNvPr id="15899" name="Google Shape;15899;g27090d94977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0" name="Google Shape;15900;g27090d94977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APIPuller</a:t>
            </a:r>
            <a:r>
              <a:rPr lang="en"/>
              <a:t> reads a file called "CategoriesList.txt" which contains a list of subcategories to pull from. It also uses the ‘ClientList.txt’ file to access a list of Client ID and Client Secrets.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Upload the categories to SQL table 'categories'. The program run reading a folder in the same directory as this file.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 name="Google Shape;38;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 name="Google Shape;42;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4" name="Google Shape;64;p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9"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3" name="Google Shape;563;p1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1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6585" name="Shape 6585"/>
        <p:cNvGrpSpPr/>
        <p:nvPr/>
      </p:nvGrpSpPr>
      <p:grpSpPr>
        <a:xfrm>
          <a:off x="0" y="0"/>
          <a:ext cx="0" cy="0"/>
          <a:chOff x="0" y="0"/>
          <a:chExt cx="0" cy="0"/>
        </a:xfrm>
      </p:grpSpPr>
      <p:pic>
        <p:nvPicPr>
          <p:cNvPr id="6586" name="Google Shape;6586;p10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587" name="Google Shape;6587;p10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8" name="Google Shape;6588;p103"/>
          <p:cNvGrpSpPr/>
          <p:nvPr/>
        </p:nvGrpSpPr>
        <p:grpSpPr>
          <a:xfrm>
            <a:off x="8423995" y="1741563"/>
            <a:ext cx="1656312" cy="1660374"/>
            <a:chOff x="2929375" y="236175"/>
            <a:chExt cx="805325" cy="807300"/>
          </a:xfrm>
        </p:grpSpPr>
        <p:sp>
          <p:nvSpPr>
            <p:cNvPr id="6589" name="Google Shape;6589;p10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0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0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0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0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0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0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0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0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0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0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0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0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0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0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0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0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0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103"/>
          <p:cNvGrpSpPr/>
          <p:nvPr/>
        </p:nvGrpSpPr>
        <p:grpSpPr>
          <a:xfrm>
            <a:off x="1017275" y="4749000"/>
            <a:ext cx="538025" cy="157800"/>
            <a:chOff x="2575325" y="1348650"/>
            <a:chExt cx="538025" cy="157800"/>
          </a:xfrm>
        </p:grpSpPr>
        <p:sp>
          <p:nvSpPr>
            <p:cNvPr id="6609" name="Google Shape;6609;p10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0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0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103"/>
          <p:cNvGrpSpPr/>
          <p:nvPr/>
        </p:nvGrpSpPr>
        <p:grpSpPr>
          <a:xfrm>
            <a:off x="7961339" y="111175"/>
            <a:ext cx="925310" cy="943383"/>
            <a:chOff x="595389" y="1761100"/>
            <a:chExt cx="925310" cy="943383"/>
          </a:xfrm>
        </p:grpSpPr>
        <p:cxnSp>
          <p:nvCxnSpPr>
            <p:cNvPr id="6613" name="Google Shape;6613;p10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14" name="Google Shape;6614;p10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10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16" name="Google Shape;6616;p103"/>
          <p:cNvGrpSpPr/>
          <p:nvPr/>
        </p:nvGrpSpPr>
        <p:grpSpPr>
          <a:xfrm>
            <a:off x="-262436" y="2203875"/>
            <a:ext cx="925310" cy="943383"/>
            <a:chOff x="595389" y="1761100"/>
            <a:chExt cx="925310" cy="943383"/>
          </a:xfrm>
        </p:grpSpPr>
        <p:cxnSp>
          <p:nvCxnSpPr>
            <p:cNvPr id="6617" name="Google Shape;6617;p10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10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10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20" name="Google Shape;6620;p103"/>
          <p:cNvGrpSpPr/>
          <p:nvPr/>
        </p:nvGrpSpPr>
        <p:grpSpPr>
          <a:xfrm>
            <a:off x="1017285" y="155825"/>
            <a:ext cx="1584577" cy="196549"/>
            <a:chOff x="750197" y="155825"/>
            <a:chExt cx="1584577" cy="196549"/>
          </a:xfrm>
        </p:grpSpPr>
        <p:sp>
          <p:nvSpPr>
            <p:cNvPr id="6621" name="Google Shape;6621;p10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0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0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0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0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0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0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0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0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0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0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0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0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0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0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0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0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0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9" name="Google Shape;6639;p10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40" name="Google Shape;6640;p10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41" name="Google Shape;6641;p10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6642" name="Google Shape;6642;p10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6643" name="Shape 6643"/>
        <p:cNvGrpSpPr/>
        <p:nvPr/>
      </p:nvGrpSpPr>
      <p:grpSpPr>
        <a:xfrm>
          <a:off x="0" y="0"/>
          <a:ext cx="0" cy="0"/>
          <a:chOff x="0" y="0"/>
          <a:chExt cx="0" cy="0"/>
        </a:xfrm>
      </p:grpSpPr>
      <p:pic>
        <p:nvPicPr>
          <p:cNvPr id="6644" name="Google Shape;6644;p10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6645" name="Google Shape;6645;p104"/>
          <p:cNvGrpSpPr/>
          <p:nvPr/>
        </p:nvGrpSpPr>
        <p:grpSpPr>
          <a:xfrm>
            <a:off x="-943205" y="4190838"/>
            <a:ext cx="1656312" cy="1660374"/>
            <a:chOff x="2929375" y="236175"/>
            <a:chExt cx="805325" cy="807300"/>
          </a:xfrm>
        </p:grpSpPr>
        <p:sp>
          <p:nvSpPr>
            <p:cNvPr id="6646" name="Google Shape;6646;p10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0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0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0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0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0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0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0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0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0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0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0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0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0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0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0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0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0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0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104"/>
          <p:cNvGrpSpPr/>
          <p:nvPr/>
        </p:nvGrpSpPr>
        <p:grpSpPr>
          <a:xfrm>
            <a:off x="4302975" y="4715075"/>
            <a:ext cx="538025" cy="157800"/>
            <a:chOff x="2575325" y="1348650"/>
            <a:chExt cx="538025" cy="157800"/>
          </a:xfrm>
        </p:grpSpPr>
        <p:sp>
          <p:nvSpPr>
            <p:cNvPr id="6666" name="Google Shape;6666;p10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0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0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104"/>
          <p:cNvGrpSpPr/>
          <p:nvPr/>
        </p:nvGrpSpPr>
        <p:grpSpPr>
          <a:xfrm>
            <a:off x="-289536" y="342037"/>
            <a:ext cx="925310" cy="943383"/>
            <a:chOff x="595389" y="1761100"/>
            <a:chExt cx="925310" cy="943383"/>
          </a:xfrm>
        </p:grpSpPr>
        <p:cxnSp>
          <p:nvCxnSpPr>
            <p:cNvPr id="6670" name="Google Shape;6670;p10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1" name="Google Shape;6671;p10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2" name="Google Shape;6672;p10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73" name="Google Shape;6673;p104"/>
          <p:cNvGrpSpPr/>
          <p:nvPr/>
        </p:nvGrpSpPr>
        <p:grpSpPr>
          <a:xfrm>
            <a:off x="8659439" y="4065800"/>
            <a:ext cx="925310" cy="943383"/>
            <a:chOff x="595389" y="1761100"/>
            <a:chExt cx="925310" cy="943383"/>
          </a:xfrm>
        </p:grpSpPr>
        <p:cxnSp>
          <p:nvCxnSpPr>
            <p:cNvPr id="6674" name="Google Shape;6674;p10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5" name="Google Shape;6675;p10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6" name="Google Shape;6676;p10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77" name="Google Shape;6677;p104"/>
          <p:cNvGrpSpPr/>
          <p:nvPr/>
        </p:nvGrpSpPr>
        <p:grpSpPr>
          <a:xfrm>
            <a:off x="3779697" y="213225"/>
            <a:ext cx="1584577" cy="196549"/>
            <a:chOff x="750197" y="155825"/>
            <a:chExt cx="1584577" cy="196549"/>
          </a:xfrm>
        </p:grpSpPr>
        <p:sp>
          <p:nvSpPr>
            <p:cNvPr id="6678" name="Google Shape;6678;p10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0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0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0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0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0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0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0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0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0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0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0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0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0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0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0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0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0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104"/>
          <p:cNvGrpSpPr/>
          <p:nvPr/>
        </p:nvGrpSpPr>
        <p:grpSpPr>
          <a:xfrm>
            <a:off x="8293945" y="-374937"/>
            <a:ext cx="1656312" cy="1660374"/>
            <a:chOff x="2929375" y="236175"/>
            <a:chExt cx="805325" cy="807300"/>
          </a:xfrm>
        </p:grpSpPr>
        <p:sp>
          <p:nvSpPr>
            <p:cNvPr id="6697" name="Google Shape;6697;p10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0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0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0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0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0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0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0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0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0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0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0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0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0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0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0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0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0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0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16" name="Google Shape;6716;p10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6717" name="Shape 6717"/>
        <p:cNvGrpSpPr/>
        <p:nvPr/>
      </p:nvGrpSpPr>
      <p:grpSpPr>
        <a:xfrm>
          <a:off x="0" y="0"/>
          <a:ext cx="0" cy="0"/>
          <a:chOff x="0" y="0"/>
          <a:chExt cx="0" cy="0"/>
        </a:xfrm>
      </p:grpSpPr>
      <p:pic>
        <p:nvPicPr>
          <p:cNvPr id="6718" name="Google Shape;6718;p10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6719" name="Google Shape;6719;p105"/>
          <p:cNvGrpSpPr/>
          <p:nvPr/>
        </p:nvGrpSpPr>
        <p:grpSpPr>
          <a:xfrm>
            <a:off x="-943205" y="812288"/>
            <a:ext cx="1656312" cy="1660374"/>
            <a:chOff x="2929375" y="236175"/>
            <a:chExt cx="805325" cy="807300"/>
          </a:xfrm>
        </p:grpSpPr>
        <p:sp>
          <p:nvSpPr>
            <p:cNvPr id="6720" name="Google Shape;6720;p10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0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0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0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0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0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0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0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0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0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0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0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0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0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0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0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0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0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0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105"/>
          <p:cNvGrpSpPr/>
          <p:nvPr/>
        </p:nvGrpSpPr>
        <p:grpSpPr>
          <a:xfrm>
            <a:off x="8236250" y="4715075"/>
            <a:ext cx="538025" cy="157800"/>
            <a:chOff x="2575325" y="1348650"/>
            <a:chExt cx="538025" cy="157800"/>
          </a:xfrm>
        </p:grpSpPr>
        <p:sp>
          <p:nvSpPr>
            <p:cNvPr id="6740" name="Google Shape;6740;p10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0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0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105"/>
          <p:cNvGrpSpPr/>
          <p:nvPr/>
        </p:nvGrpSpPr>
        <p:grpSpPr>
          <a:xfrm>
            <a:off x="7735464" y="-403388"/>
            <a:ext cx="925310" cy="943383"/>
            <a:chOff x="595389" y="1761100"/>
            <a:chExt cx="925310" cy="943383"/>
          </a:xfrm>
        </p:grpSpPr>
        <p:cxnSp>
          <p:nvCxnSpPr>
            <p:cNvPr id="6744" name="Google Shape;6744;p10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45" name="Google Shape;6745;p10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46" name="Google Shape;6746;p10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747" name="Google Shape;6747;p105"/>
          <p:cNvGrpSpPr/>
          <p:nvPr/>
        </p:nvGrpSpPr>
        <p:grpSpPr>
          <a:xfrm>
            <a:off x="-577711" y="3820875"/>
            <a:ext cx="925310" cy="943383"/>
            <a:chOff x="595389" y="1761100"/>
            <a:chExt cx="925310" cy="943383"/>
          </a:xfrm>
        </p:grpSpPr>
        <p:cxnSp>
          <p:nvCxnSpPr>
            <p:cNvPr id="6748" name="Google Shape;6748;p10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49" name="Google Shape;6749;p10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50" name="Google Shape;6750;p10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751" name="Google Shape;6751;p105"/>
          <p:cNvGrpSpPr/>
          <p:nvPr/>
        </p:nvGrpSpPr>
        <p:grpSpPr>
          <a:xfrm>
            <a:off x="305597" y="213225"/>
            <a:ext cx="1584577" cy="196549"/>
            <a:chOff x="750197" y="155825"/>
            <a:chExt cx="1584577" cy="196549"/>
          </a:xfrm>
        </p:grpSpPr>
        <p:sp>
          <p:nvSpPr>
            <p:cNvPr id="6752" name="Google Shape;6752;p10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0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0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0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0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0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0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0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0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0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0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0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0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0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0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0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0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0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105"/>
          <p:cNvGrpSpPr/>
          <p:nvPr/>
        </p:nvGrpSpPr>
        <p:grpSpPr>
          <a:xfrm>
            <a:off x="8313670" y="2728488"/>
            <a:ext cx="1656312" cy="1660374"/>
            <a:chOff x="2929375" y="236175"/>
            <a:chExt cx="805325" cy="807300"/>
          </a:xfrm>
        </p:grpSpPr>
        <p:sp>
          <p:nvSpPr>
            <p:cNvPr id="6771" name="Google Shape;6771;p10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0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0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0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0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0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0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0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0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0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0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0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0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0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0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0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0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0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0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90" name="Google Shape;6790;p10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94" name="Shape 6794"/>
        <p:cNvGrpSpPr/>
        <p:nvPr/>
      </p:nvGrpSpPr>
      <p:grpSpPr>
        <a:xfrm>
          <a:off x="0" y="0"/>
          <a:ext cx="0" cy="0"/>
          <a:chOff x="0" y="0"/>
          <a:chExt cx="0" cy="0"/>
        </a:xfrm>
      </p:grpSpPr>
      <p:pic>
        <p:nvPicPr>
          <p:cNvPr id="6795" name="Google Shape;6795;p10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96" name="Google Shape;6796;p107"/>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7" name="Google Shape;6797;p107"/>
          <p:cNvGrpSpPr/>
          <p:nvPr/>
        </p:nvGrpSpPr>
        <p:grpSpPr>
          <a:xfrm>
            <a:off x="7933020" y="4114401"/>
            <a:ext cx="1656312" cy="1660374"/>
            <a:chOff x="2929375" y="236175"/>
            <a:chExt cx="805325" cy="807300"/>
          </a:xfrm>
        </p:grpSpPr>
        <p:sp>
          <p:nvSpPr>
            <p:cNvPr id="6798" name="Google Shape;6798;p10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0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0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0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0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0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0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0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0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0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0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0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0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0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0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0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0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0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0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107"/>
          <p:cNvGrpSpPr/>
          <p:nvPr/>
        </p:nvGrpSpPr>
        <p:grpSpPr>
          <a:xfrm>
            <a:off x="4302988" y="231550"/>
            <a:ext cx="538025" cy="157800"/>
            <a:chOff x="2575325" y="1348650"/>
            <a:chExt cx="538025" cy="157800"/>
          </a:xfrm>
        </p:grpSpPr>
        <p:sp>
          <p:nvSpPr>
            <p:cNvPr id="6818" name="Google Shape;6818;p10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0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0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107"/>
          <p:cNvGrpSpPr/>
          <p:nvPr/>
        </p:nvGrpSpPr>
        <p:grpSpPr>
          <a:xfrm>
            <a:off x="323639" y="4144000"/>
            <a:ext cx="925310" cy="943383"/>
            <a:chOff x="595389" y="1761100"/>
            <a:chExt cx="925310" cy="943383"/>
          </a:xfrm>
        </p:grpSpPr>
        <p:cxnSp>
          <p:nvCxnSpPr>
            <p:cNvPr id="6822" name="Google Shape;6822;p10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23" name="Google Shape;6823;p10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24" name="Google Shape;6824;p10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825" name="Google Shape;6825;p107"/>
          <p:cNvGrpSpPr/>
          <p:nvPr/>
        </p:nvGrpSpPr>
        <p:grpSpPr>
          <a:xfrm>
            <a:off x="-262436" y="-403375"/>
            <a:ext cx="925310" cy="943383"/>
            <a:chOff x="595389" y="1761100"/>
            <a:chExt cx="925310" cy="943383"/>
          </a:xfrm>
        </p:grpSpPr>
        <p:cxnSp>
          <p:nvCxnSpPr>
            <p:cNvPr id="6826" name="Google Shape;6826;p10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27" name="Google Shape;6827;p10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28" name="Google Shape;6828;p10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829" name="Google Shape;6829;p107"/>
          <p:cNvGrpSpPr/>
          <p:nvPr/>
        </p:nvGrpSpPr>
        <p:grpSpPr>
          <a:xfrm rot="5400000">
            <a:off x="7926547" y="2473475"/>
            <a:ext cx="1584577" cy="196549"/>
            <a:chOff x="750197" y="155825"/>
            <a:chExt cx="1584577" cy="196549"/>
          </a:xfrm>
        </p:grpSpPr>
        <p:sp>
          <p:nvSpPr>
            <p:cNvPr id="6830" name="Google Shape;6830;p10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0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0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0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0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0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0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0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0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0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0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0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0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0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0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0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0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0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8" name="Google Shape;6848;p107"/>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49" name="Google Shape;6849;p107"/>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850" name="Google Shape;6850;p107"/>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51" name="Shape 6851"/>
        <p:cNvGrpSpPr/>
        <p:nvPr/>
      </p:nvGrpSpPr>
      <p:grpSpPr>
        <a:xfrm>
          <a:off x="0" y="0"/>
          <a:ext cx="0" cy="0"/>
          <a:chOff x="0" y="0"/>
          <a:chExt cx="0" cy="0"/>
        </a:xfrm>
      </p:grpSpPr>
      <p:pic>
        <p:nvPicPr>
          <p:cNvPr id="6852" name="Google Shape;6852;p10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853" name="Google Shape;6853;p108"/>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4" name="Google Shape;6854;p108"/>
          <p:cNvGrpSpPr/>
          <p:nvPr/>
        </p:nvGrpSpPr>
        <p:grpSpPr>
          <a:xfrm>
            <a:off x="7933020" y="4114401"/>
            <a:ext cx="1656312" cy="1660374"/>
            <a:chOff x="2929375" y="236175"/>
            <a:chExt cx="805325" cy="807300"/>
          </a:xfrm>
        </p:grpSpPr>
        <p:sp>
          <p:nvSpPr>
            <p:cNvPr id="6855" name="Google Shape;6855;p10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0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0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0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0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0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0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0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0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0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0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0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0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0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0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0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0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0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0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108"/>
          <p:cNvGrpSpPr/>
          <p:nvPr/>
        </p:nvGrpSpPr>
        <p:grpSpPr>
          <a:xfrm>
            <a:off x="8565939" y="2998375"/>
            <a:ext cx="925310" cy="943383"/>
            <a:chOff x="595389" y="1761100"/>
            <a:chExt cx="925310" cy="943383"/>
          </a:xfrm>
        </p:grpSpPr>
        <p:cxnSp>
          <p:nvCxnSpPr>
            <p:cNvPr id="6875" name="Google Shape;6875;p10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76" name="Google Shape;6876;p10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77" name="Google Shape;6877;p10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878" name="Google Shape;6878;p108"/>
          <p:cNvGrpSpPr/>
          <p:nvPr/>
        </p:nvGrpSpPr>
        <p:grpSpPr>
          <a:xfrm>
            <a:off x="-316986" y="627862"/>
            <a:ext cx="925310" cy="943383"/>
            <a:chOff x="595389" y="1761100"/>
            <a:chExt cx="925310" cy="943383"/>
          </a:xfrm>
        </p:grpSpPr>
        <p:cxnSp>
          <p:nvCxnSpPr>
            <p:cNvPr id="6879" name="Google Shape;6879;p10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80" name="Google Shape;6880;p10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881" name="Google Shape;6881;p10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882" name="Google Shape;6882;p108"/>
          <p:cNvGrpSpPr/>
          <p:nvPr/>
        </p:nvGrpSpPr>
        <p:grpSpPr>
          <a:xfrm>
            <a:off x="958410" y="4505112"/>
            <a:ext cx="1584577" cy="196549"/>
            <a:chOff x="750197" y="155825"/>
            <a:chExt cx="1584577" cy="196549"/>
          </a:xfrm>
        </p:grpSpPr>
        <p:sp>
          <p:nvSpPr>
            <p:cNvPr id="6883" name="Google Shape;6883;p10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0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0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0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0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0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0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0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0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0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0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0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0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0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0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0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0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0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1" name="Google Shape;6901;p108"/>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02" name="Google Shape;6902;p108"/>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903" name="Google Shape;6903;p108"/>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04" name="Google Shape;6904;p108"/>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05" name="Shape 6905"/>
        <p:cNvGrpSpPr/>
        <p:nvPr/>
      </p:nvGrpSpPr>
      <p:grpSpPr>
        <a:xfrm>
          <a:off x="0" y="0"/>
          <a:ext cx="0" cy="0"/>
          <a:chOff x="0" y="0"/>
          <a:chExt cx="0" cy="0"/>
        </a:xfrm>
      </p:grpSpPr>
      <p:pic>
        <p:nvPicPr>
          <p:cNvPr id="6906" name="Google Shape;6906;p10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907" name="Google Shape;6907;p10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08" name="Google Shape;6908;p109"/>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6909" name="Google Shape;6909;p109"/>
          <p:cNvGrpSpPr/>
          <p:nvPr/>
        </p:nvGrpSpPr>
        <p:grpSpPr>
          <a:xfrm>
            <a:off x="-1008030" y="3427238"/>
            <a:ext cx="1656312" cy="1660374"/>
            <a:chOff x="2929375" y="236175"/>
            <a:chExt cx="805325" cy="807300"/>
          </a:xfrm>
        </p:grpSpPr>
        <p:sp>
          <p:nvSpPr>
            <p:cNvPr id="6910" name="Google Shape;6910;p10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0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0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0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0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0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0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0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0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0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0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0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0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0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0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0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0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0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0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109"/>
          <p:cNvGrpSpPr/>
          <p:nvPr/>
        </p:nvGrpSpPr>
        <p:grpSpPr>
          <a:xfrm>
            <a:off x="5532700" y="4715075"/>
            <a:ext cx="538025" cy="157800"/>
            <a:chOff x="2575325" y="1348650"/>
            <a:chExt cx="538025" cy="157800"/>
          </a:xfrm>
        </p:grpSpPr>
        <p:sp>
          <p:nvSpPr>
            <p:cNvPr id="6930" name="Google Shape;6930;p10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0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0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109"/>
          <p:cNvGrpSpPr/>
          <p:nvPr/>
        </p:nvGrpSpPr>
        <p:grpSpPr>
          <a:xfrm>
            <a:off x="-246311" y="-75763"/>
            <a:ext cx="925310" cy="943383"/>
            <a:chOff x="595389" y="1761100"/>
            <a:chExt cx="925310" cy="943383"/>
          </a:xfrm>
        </p:grpSpPr>
        <p:cxnSp>
          <p:nvCxnSpPr>
            <p:cNvPr id="6934" name="Google Shape;6934;p10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35" name="Google Shape;6935;p10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36" name="Google Shape;6936;p10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937" name="Google Shape;6937;p109"/>
          <p:cNvGrpSpPr/>
          <p:nvPr/>
        </p:nvGrpSpPr>
        <p:grpSpPr>
          <a:xfrm>
            <a:off x="3436664" y="4715075"/>
            <a:ext cx="925310" cy="943383"/>
            <a:chOff x="595389" y="1761100"/>
            <a:chExt cx="925310" cy="943383"/>
          </a:xfrm>
        </p:grpSpPr>
        <p:cxnSp>
          <p:nvCxnSpPr>
            <p:cNvPr id="6938" name="Google Shape;6938;p10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39" name="Google Shape;6939;p10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40" name="Google Shape;6940;p10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941" name="Google Shape;6941;p109"/>
          <p:cNvGrpSpPr/>
          <p:nvPr/>
        </p:nvGrpSpPr>
        <p:grpSpPr>
          <a:xfrm>
            <a:off x="3777322" y="213225"/>
            <a:ext cx="1584577" cy="196549"/>
            <a:chOff x="750197" y="155825"/>
            <a:chExt cx="1584577" cy="196549"/>
          </a:xfrm>
        </p:grpSpPr>
        <p:sp>
          <p:nvSpPr>
            <p:cNvPr id="6942" name="Google Shape;6942;p10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0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0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0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0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0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0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0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0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0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0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0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0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0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0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0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0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0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109"/>
          <p:cNvGrpSpPr/>
          <p:nvPr/>
        </p:nvGrpSpPr>
        <p:grpSpPr>
          <a:xfrm>
            <a:off x="8565764" y="2067650"/>
            <a:ext cx="925310" cy="943383"/>
            <a:chOff x="595389" y="1761100"/>
            <a:chExt cx="925310" cy="943383"/>
          </a:xfrm>
        </p:grpSpPr>
        <p:cxnSp>
          <p:nvCxnSpPr>
            <p:cNvPr id="6961" name="Google Shape;6961;p10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62" name="Google Shape;6962;p10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63" name="Google Shape;6963;p10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64" name="Shape 6964"/>
        <p:cNvGrpSpPr/>
        <p:nvPr/>
      </p:nvGrpSpPr>
      <p:grpSpPr>
        <a:xfrm>
          <a:off x="0" y="0"/>
          <a:ext cx="0" cy="0"/>
          <a:chOff x="0" y="0"/>
          <a:chExt cx="0" cy="0"/>
        </a:xfrm>
      </p:grpSpPr>
      <p:pic>
        <p:nvPicPr>
          <p:cNvPr id="6965" name="Google Shape;6965;p11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966" name="Google Shape;6966;p110"/>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7" name="Google Shape;6967;p110"/>
          <p:cNvGrpSpPr/>
          <p:nvPr/>
        </p:nvGrpSpPr>
        <p:grpSpPr>
          <a:xfrm>
            <a:off x="-943205" y="1741563"/>
            <a:ext cx="1656312" cy="1660374"/>
            <a:chOff x="2929375" y="236175"/>
            <a:chExt cx="805325" cy="807300"/>
          </a:xfrm>
        </p:grpSpPr>
        <p:sp>
          <p:nvSpPr>
            <p:cNvPr id="6968" name="Google Shape;6968;p1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10"/>
          <p:cNvGrpSpPr/>
          <p:nvPr/>
        </p:nvGrpSpPr>
        <p:grpSpPr>
          <a:xfrm>
            <a:off x="4302975" y="4715075"/>
            <a:ext cx="538025" cy="157800"/>
            <a:chOff x="2575325" y="1348650"/>
            <a:chExt cx="538025" cy="157800"/>
          </a:xfrm>
        </p:grpSpPr>
        <p:sp>
          <p:nvSpPr>
            <p:cNvPr id="6988" name="Google Shape;6988;p11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1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1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110"/>
          <p:cNvGrpSpPr/>
          <p:nvPr/>
        </p:nvGrpSpPr>
        <p:grpSpPr>
          <a:xfrm>
            <a:off x="322789" y="68312"/>
            <a:ext cx="925310" cy="943383"/>
            <a:chOff x="595389" y="1761100"/>
            <a:chExt cx="925310" cy="943383"/>
          </a:xfrm>
        </p:grpSpPr>
        <p:cxnSp>
          <p:nvCxnSpPr>
            <p:cNvPr id="6992" name="Google Shape;6992;p11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93" name="Google Shape;6993;p11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94" name="Google Shape;6994;p11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995" name="Google Shape;6995;p110"/>
          <p:cNvGrpSpPr/>
          <p:nvPr/>
        </p:nvGrpSpPr>
        <p:grpSpPr>
          <a:xfrm>
            <a:off x="7931839" y="4065800"/>
            <a:ext cx="925310" cy="943383"/>
            <a:chOff x="595389" y="1761100"/>
            <a:chExt cx="925310" cy="943383"/>
          </a:xfrm>
        </p:grpSpPr>
        <p:cxnSp>
          <p:nvCxnSpPr>
            <p:cNvPr id="6996" name="Google Shape;6996;p11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97" name="Google Shape;6997;p11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998" name="Google Shape;6998;p11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999" name="Google Shape;6999;p110"/>
          <p:cNvGrpSpPr/>
          <p:nvPr/>
        </p:nvGrpSpPr>
        <p:grpSpPr>
          <a:xfrm>
            <a:off x="6839422" y="213225"/>
            <a:ext cx="1584577" cy="196549"/>
            <a:chOff x="750197" y="155825"/>
            <a:chExt cx="1584577" cy="196549"/>
          </a:xfrm>
        </p:grpSpPr>
        <p:sp>
          <p:nvSpPr>
            <p:cNvPr id="7000" name="Google Shape;7000;p11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1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1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1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1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1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1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1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1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1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1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1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1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1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1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1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1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1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8" name="Google Shape;7018;p11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19" name="Google Shape;7019;p110"/>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020" name="Google Shape;7020;p110"/>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021" name="Google Shape;7021;p110"/>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2" name="Google Shape;7022;p110"/>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3" name="Google Shape;7023;p110"/>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24" name="Shape 7024"/>
        <p:cNvGrpSpPr/>
        <p:nvPr/>
      </p:nvGrpSpPr>
      <p:grpSpPr>
        <a:xfrm>
          <a:off x="0" y="0"/>
          <a:ext cx="0" cy="0"/>
          <a:chOff x="0" y="0"/>
          <a:chExt cx="0" cy="0"/>
        </a:xfrm>
      </p:grpSpPr>
      <p:pic>
        <p:nvPicPr>
          <p:cNvPr id="7025" name="Google Shape;7025;p1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7026" name="Google Shape;7026;p111"/>
          <p:cNvGrpSpPr/>
          <p:nvPr/>
        </p:nvGrpSpPr>
        <p:grpSpPr>
          <a:xfrm>
            <a:off x="-589830" y="4147826"/>
            <a:ext cx="1656312" cy="1660374"/>
            <a:chOff x="2929375" y="236175"/>
            <a:chExt cx="805325" cy="807300"/>
          </a:xfrm>
        </p:grpSpPr>
        <p:sp>
          <p:nvSpPr>
            <p:cNvPr id="7027" name="Google Shape;7027;p1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11"/>
          <p:cNvGrpSpPr/>
          <p:nvPr/>
        </p:nvGrpSpPr>
        <p:grpSpPr>
          <a:xfrm>
            <a:off x="4302988" y="4736600"/>
            <a:ext cx="538025" cy="157800"/>
            <a:chOff x="2575325" y="1348650"/>
            <a:chExt cx="538025" cy="157800"/>
          </a:xfrm>
        </p:grpSpPr>
        <p:sp>
          <p:nvSpPr>
            <p:cNvPr id="7047" name="Google Shape;7047;p11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1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1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111"/>
          <p:cNvGrpSpPr/>
          <p:nvPr/>
        </p:nvGrpSpPr>
        <p:grpSpPr>
          <a:xfrm>
            <a:off x="-459161" y="2057037"/>
            <a:ext cx="925310" cy="943383"/>
            <a:chOff x="595389" y="1761100"/>
            <a:chExt cx="925310" cy="943383"/>
          </a:xfrm>
        </p:grpSpPr>
        <p:cxnSp>
          <p:nvCxnSpPr>
            <p:cNvPr id="7051" name="Google Shape;7051;p1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052" name="Google Shape;7052;p1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053" name="Google Shape;7053;p1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054" name="Google Shape;7054;p111"/>
          <p:cNvGrpSpPr/>
          <p:nvPr/>
        </p:nvGrpSpPr>
        <p:grpSpPr>
          <a:xfrm flipH="1">
            <a:off x="8575464" y="113150"/>
            <a:ext cx="925310" cy="943383"/>
            <a:chOff x="595389" y="1761100"/>
            <a:chExt cx="925310" cy="943383"/>
          </a:xfrm>
        </p:grpSpPr>
        <p:cxnSp>
          <p:nvCxnSpPr>
            <p:cNvPr id="7055" name="Google Shape;7055;p1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056" name="Google Shape;7056;p1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057" name="Google Shape;7057;p1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058" name="Google Shape;7058;p111"/>
          <p:cNvGrpSpPr/>
          <p:nvPr/>
        </p:nvGrpSpPr>
        <p:grpSpPr>
          <a:xfrm>
            <a:off x="750197" y="155825"/>
            <a:ext cx="1584577" cy="196549"/>
            <a:chOff x="750197" y="155825"/>
            <a:chExt cx="1584577" cy="196549"/>
          </a:xfrm>
        </p:grpSpPr>
        <p:sp>
          <p:nvSpPr>
            <p:cNvPr id="7059" name="Google Shape;7059;p11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1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1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1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1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1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1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1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1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1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1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1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1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1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1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1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1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1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7" name="Google Shape;7077;p11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78" name="Shape 7078"/>
        <p:cNvGrpSpPr/>
        <p:nvPr/>
      </p:nvGrpSpPr>
      <p:grpSpPr>
        <a:xfrm>
          <a:off x="0" y="0"/>
          <a:ext cx="0" cy="0"/>
          <a:chOff x="0" y="0"/>
          <a:chExt cx="0" cy="0"/>
        </a:xfrm>
      </p:grpSpPr>
      <p:pic>
        <p:nvPicPr>
          <p:cNvPr id="7079" name="Google Shape;7079;p11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080" name="Google Shape;7080;p112"/>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1" name="Google Shape;7081;p112"/>
          <p:cNvGrpSpPr/>
          <p:nvPr/>
        </p:nvGrpSpPr>
        <p:grpSpPr>
          <a:xfrm>
            <a:off x="3743857" y="4286576"/>
            <a:ext cx="1656312" cy="1660374"/>
            <a:chOff x="2929375" y="236175"/>
            <a:chExt cx="805325" cy="807300"/>
          </a:xfrm>
        </p:grpSpPr>
        <p:sp>
          <p:nvSpPr>
            <p:cNvPr id="7082" name="Google Shape;7082;p11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1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1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1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1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1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1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1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1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1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1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1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1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1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1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1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1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1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1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112"/>
          <p:cNvGrpSpPr/>
          <p:nvPr/>
        </p:nvGrpSpPr>
        <p:grpSpPr>
          <a:xfrm rot="5400000">
            <a:off x="8456538" y="2939575"/>
            <a:ext cx="538025" cy="157800"/>
            <a:chOff x="2575325" y="1348650"/>
            <a:chExt cx="538025" cy="157800"/>
          </a:xfrm>
        </p:grpSpPr>
        <p:sp>
          <p:nvSpPr>
            <p:cNvPr id="7102" name="Google Shape;7102;p112"/>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12"/>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12"/>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12"/>
          <p:cNvGrpSpPr/>
          <p:nvPr/>
        </p:nvGrpSpPr>
        <p:grpSpPr>
          <a:xfrm>
            <a:off x="325689" y="3992850"/>
            <a:ext cx="925310" cy="943383"/>
            <a:chOff x="595389" y="1761100"/>
            <a:chExt cx="925310" cy="943383"/>
          </a:xfrm>
        </p:grpSpPr>
        <p:cxnSp>
          <p:nvCxnSpPr>
            <p:cNvPr id="7106" name="Google Shape;7106;p11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07" name="Google Shape;7107;p11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08" name="Google Shape;7108;p11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109" name="Google Shape;7109;p112"/>
          <p:cNvGrpSpPr/>
          <p:nvPr/>
        </p:nvGrpSpPr>
        <p:grpSpPr>
          <a:xfrm>
            <a:off x="7961339" y="68312"/>
            <a:ext cx="925310" cy="943383"/>
            <a:chOff x="595389" y="1761100"/>
            <a:chExt cx="925310" cy="943383"/>
          </a:xfrm>
        </p:grpSpPr>
        <p:cxnSp>
          <p:nvCxnSpPr>
            <p:cNvPr id="7110" name="Google Shape;7110;p11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11" name="Google Shape;7111;p11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12" name="Google Shape;7112;p11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113" name="Google Shape;7113;p112"/>
          <p:cNvGrpSpPr/>
          <p:nvPr/>
        </p:nvGrpSpPr>
        <p:grpSpPr>
          <a:xfrm>
            <a:off x="750197" y="155825"/>
            <a:ext cx="1584577" cy="196549"/>
            <a:chOff x="750197" y="155825"/>
            <a:chExt cx="1584577" cy="196549"/>
          </a:xfrm>
        </p:grpSpPr>
        <p:sp>
          <p:nvSpPr>
            <p:cNvPr id="7114" name="Google Shape;7114;p11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1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1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1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1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1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1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1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1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1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1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1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1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1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1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1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1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1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2" name="Google Shape;7132;p112"/>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7133" name="Google Shape;7133;p112"/>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7134" name="Google Shape;7134;p112"/>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35" name="Shape 7135"/>
        <p:cNvGrpSpPr/>
        <p:nvPr/>
      </p:nvGrpSpPr>
      <p:grpSpPr>
        <a:xfrm>
          <a:off x="0" y="0"/>
          <a:ext cx="0" cy="0"/>
          <a:chOff x="0" y="0"/>
          <a:chExt cx="0" cy="0"/>
        </a:xfrm>
      </p:grpSpPr>
      <p:pic>
        <p:nvPicPr>
          <p:cNvPr id="7136" name="Google Shape;7136;p1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137" name="Google Shape;7137;p113"/>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8" name="Google Shape;7138;p113"/>
          <p:cNvGrpSpPr/>
          <p:nvPr/>
        </p:nvGrpSpPr>
        <p:grpSpPr>
          <a:xfrm>
            <a:off x="-1159330" y="1458601"/>
            <a:ext cx="1656312" cy="1660374"/>
            <a:chOff x="2929375" y="236175"/>
            <a:chExt cx="805325" cy="807300"/>
          </a:xfrm>
        </p:grpSpPr>
        <p:sp>
          <p:nvSpPr>
            <p:cNvPr id="7139" name="Google Shape;7139;p1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13"/>
          <p:cNvGrpSpPr/>
          <p:nvPr/>
        </p:nvGrpSpPr>
        <p:grpSpPr>
          <a:xfrm>
            <a:off x="4302988" y="4715075"/>
            <a:ext cx="538025" cy="157800"/>
            <a:chOff x="2575325" y="1348650"/>
            <a:chExt cx="538025" cy="157800"/>
          </a:xfrm>
        </p:grpSpPr>
        <p:sp>
          <p:nvSpPr>
            <p:cNvPr id="7159" name="Google Shape;7159;p113"/>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13"/>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13"/>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113"/>
          <p:cNvGrpSpPr/>
          <p:nvPr/>
        </p:nvGrpSpPr>
        <p:grpSpPr>
          <a:xfrm>
            <a:off x="-296736" y="-320688"/>
            <a:ext cx="925310" cy="943383"/>
            <a:chOff x="595389" y="1761100"/>
            <a:chExt cx="925310" cy="943383"/>
          </a:xfrm>
        </p:grpSpPr>
        <p:cxnSp>
          <p:nvCxnSpPr>
            <p:cNvPr id="7163" name="Google Shape;7163;p1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64" name="Google Shape;7164;p1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65" name="Google Shape;7165;p1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166" name="Google Shape;7166;p113"/>
          <p:cNvGrpSpPr/>
          <p:nvPr/>
        </p:nvGrpSpPr>
        <p:grpSpPr>
          <a:xfrm>
            <a:off x="8608989" y="2100062"/>
            <a:ext cx="925310" cy="943383"/>
            <a:chOff x="595389" y="1761100"/>
            <a:chExt cx="925310" cy="943383"/>
          </a:xfrm>
        </p:grpSpPr>
        <p:cxnSp>
          <p:nvCxnSpPr>
            <p:cNvPr id="7167" name="Google Shape;7167;p1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68" name="Google Shape;7168;p1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169" name="Google Shape;7169;p1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170" name="Google Shape;7170;p113"/>
          <p:cNvGrpSpPr/>
          <p:nvPr/>
        </p:nvGrpSpPr>
        <p:grpSpPr>
          <a:xfrm>
            <a:off x="6839422" y="213225"/>
            <a:ext cx="1584577" cy="196549"/>
            <a:chOff x="750197" y="155825"/>
            <a:chExt cx="1584577" cy="196549"/>
          </a:xfrm>
        </p:grpSpPr>
        <p:sp>
          <p:nvSpPr>
            <p:cNvPr id="7171" name="Google Shape;7171;p1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9" name="Google Shape;7189;p113"/>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90" name="Google Shape;7190;p113"/>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191" name="Google Shape;7191;p113"/>
          <p:cNvGrpSpPr/>
          <p:nvPr/>
        </p:nvGrpSpPr>
        <p:grpSpPr>
          <a:xfrm>
            <a:off x="8111795" y="4368926"/>
            <a:ext cx="1656312" cy="1660374"/>
            <a:chOff x="2929375" y="236175"/>
            <a:chExt cx="805325" cy="807300"/>
          </a:xfrm>
        </p:grpSpPr>
        <p:sp>
          <p:nvSpPr>
            <p:cNvPr id="7192" name="Google Shape;7192;p1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6" name="Shape 63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11" name="Shape 7211"/>
        <p:cNvGrpSpPr/>
        <p:nvPr/>
      </p:nvGrpSpPr>
      <p:grpSpPr>
        <a:xfrm>
          <a:off x="0" y="0"/>
          <a:ext cx="0" cy="0"/>
          <a:chOff x="0" y="0"/>
          <a:chExt cx="0" cy="0"/>
        </a:xfrm>
      </p:grpSpPr>
      <p:pic>
        <p:nvPicPr>
          <p:cNvPr id="7212" name="Google Shape;7212;p11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213" name="Google Shape;7213;p114"/>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4" name="Google Shape;7214;p114"/>
          <p:cNvGrpSpPr/>
          <p:nvPr/>
        </p:nvGrpSpPr>
        <p:grpSpPr>
          <a:xfrm>
            <a:off x="-606409" y="1336313"/>
            <a:ext cx="1656312" cy="1660374"/>
            <a:chOff x="2929375" y="236175"/>
            <a:chExt cx="805325" cy="807300"/>
          </a:xfrm>
        </p:grpSpPr>
        <p:sp>
          <p:nvSpPr>
            <p:cNvPr id="7215" name="Google Shape;7215;p1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114"/>
          <p:cNvGrpSpPr/>
          <p:nvPr/>
        </p:nvGrpSpPr>
        <p:grpSpPr>
          <a:xfrm>
            <a:off x="4302988" y="231550"/>
            <a:ext cx="538025" cy="157800"/>
            <a:chOff x="2575325" y="1348650"/>
            <a:chExt cx="538025" cy="157800"/>
          </a:xfrm>
        </p:grpSpPr>
        <p:sp>
          <p:nvSpPr>
            <p:cNvPr id="7235" name="Google Shape;7235;p1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114"/>
          <p:cNvGrpSpPr/>
          <p:nvPr/>
        </p:nvGrpSpPr>
        <p:grpSpPr>
          <a:xfrm>
            <a:off x="8572489" y="4515800"/>
            <a:ext cx="925310" cy="943383"/>
            <a:chOff x="595389" y="1761100"/>
            <a:chExt cx="925310" cy="943383"/>
          </a:xfrm>
        </p:grpSpPr>
        <p:cxnSp>
          <p:nvCxnSpPr>
            <p:cNvPr id="7239" name="Google Shape;7239;p1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240" name="Google Shape;7240;p1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241" name="Google Shape;7241;p1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242" name="Google Shape;7242;p114"/>
          <p:cNvGrpSpPr/>
          <p:nvPr/>
        </p:nvGrpSpPr>
        <p:grpSpPr>
          <a:xfrm>
            <a:off x="-262436" y="-403375"/>
            <a:ext cx="925310" cy="943383"/>
            <a:chOff x="595389" y="1761100"/>
            <a:chExt cx="925310" cy="943383"/>
          </a:xfrm>
        </p:grpSpPr>
        <p:cxnSp>
          <p:nvCxnSpPr>
            <p:cNvPr id="7243" name="Google Shape;7243;p1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244" name="Google Shape;7244;p1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245" name="Google Shape;7245;p1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246" name="Google Shape;7246;p114"/>
          <p:cNvGrpSpPr/>
          <p:nvPr/>
        </p:nvGrpSpPr>
        <p:grpSpPr>
          <a:xfrm>
            <a:off x="3779560" y="4782825"/>
            <a:ext cx="1584577" cy="196549"/>
            <a:chOff x="750197" y="155825"/>
            <a:chExt cx="1584577" cy="196549"/>
          </a:xfrm>
        </p:grpSpPr>
        <p:sp>
          <p:nvSpPr>
            <p:cNvPr id="7247" name="Google Shape;7247;p1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114"/>
          <p:cNvGrpSpPr/>
          <p:nvPr/>
        </p:nvGrpSpPr>
        <p:grpSpPr>
          <a:xfrm>
            <a:off x="8102391" y="2520888"/>
            <a:ext cx="1656312" cy="1660374"/>
            <a:chOff x="2929375" y="236175"/>
            <a:chExt cx="805325" cy="807300"/>
          </a:xfrm>
        </p:grpSpPr>
        <p:sp>
          <p:nvSpPr>
            <p:cNvPr id="7266" name="Google Shape;7266;p1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5" name="Google Shape;7285;p114"/>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7286" name="Google Shape;7286;p114"/>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7287" name="Google Shape;7287;p114"/>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88" name="Shape 7288"/>
        <p:cNvGrpSpPr/>
        <p:nvPr/>
      </p:nvGrpSpPr>
      <p:grpSpPr>
        <a:xfrm>
          <a:off x="0" y="0"/>
          <a:ext cx="0" cy="0"/>
          <a:chOff x="0" y="0"/>
          <a:chExt cx="0" cy="0"/>
        </a:xfrm>
      </p:grpSpPr>
      <p:sp>
        <p:nvSpPr>
          <p:cNvPr id="7289" name="Google Shape;7289;p115"/>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290" name="Google Shape;7290;p115"/>
          <p:cNvGrpSpPr/>
          <p:nvPr/>
        </p:nvGrpSpPr>
        <p:grpSpPr>
          <a:xfrm>
            <a:off x="-1065655" y="2942788"/>
            <a:ext cx="1656312" cy="1660374"/>
            <a:chOff x="2929375" y="236175"/>
            <a:chExt cx="805325" cy="807300"/>
          </a:xfrm>
        </p:grpSpPr>
        <p:sp>
          <p:nvSpPr>
            <p:cNvPr id="7291" name="Google Shape;7291;p1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15"/>
          <p:cNvGrpSpPr/>
          <p:nvPr/>
        </p:nvGrpSpPr>
        <p:grpSpPr>
          <a:xfrm>
            <a:off x="5532700" y="4715075"/>
            <a:ext cx="538025" cy="157800"/>
            <a:chOff x="2575325" y="1348650"/>
            <a:chExt cx="538025" cy="157800"/>
          </a:xfrm>
        </p:grpSpPr>
        <p:sp>
          <p:nvSpPr>
            <p:cNvPr id="7311" name="Google Shape;7311;p115"/>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15"/>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15"/>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115"/>
          <p:cNvGrpSpPr/>
          <p:nvPr/>
        </p:nvGrpSpPr>
        <p:grpSpPr>
          <a:xfrm>
            <a:off x="-277036" y="-299063"/>
            <a:ext cx="925310" cy="943383"/>
            <a:chOff x="595389" y="1761100"/>
            <a:chExt cx="925310" cy="943383"/>
          </a:xfrm>
        </p:grpSpPr>
        <p:cxnSp>
          <p:nvCxnSpPr>
            <p:cNvPr id="7315" name="Google Shape;7315;p11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7316" name="Google Shape;7316;p11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7317" name="Google Shape;7317;p11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7318" name="Google Shape;7318;p115"/>
          <p:cNvGrpSpPr/>
          <p:nvPr/>
        </p:nvGrpSpPr>
        <p:grpSpPr>
          <a:xfrm>
            <a:off x="2917989" y="4603375"/>
            <a:ext cx="925310" cy="943383"/>
            <a:chOff x="595389" y="1761100"/>
            <a:chExt cx="925310" cy="943383"/>
          </a:xfrm>
        </p:grpSpPr>
        <p:cxnSp>
          <p:nvCxnSpPr>
            <p:cNvPr id="7319" name="Google Shape;7319;p11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7320" name="Google Shape;7320;p11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7321" name="Google Shape;7321;p11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7322" name="Google Shape;7322;p115"/>
          <p:cNvGrpSpPr/>
          <p:nvPr/>
        </p:nvGrpSpPr>
        <p:grpSpPr>
          <a:xfrm>
            <a:off x="6839422" y="227650"/>
            <a:ext cx="1584577" cy="196549"/>
            <a:chOff x="750197" y="155825"/>
            <a:chExt cx="1584577" cy="196549"/>
          </a:xfrm>
        </p:grpSpPr>
        <p:sp>
          <p:nvSpPr>
            <p:cNvPr id="7323" name="Google Shape;7323;p11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1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1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1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1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1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1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1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1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1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1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1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1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1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1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1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1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1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115"/>
          <p:cNvGrpSpPr/>
          <p:nvPr/>
        </p:nvGrpSpPr>
        <p:grpSpPr>
          <a:xfrm>
            <a:off x="8565764" y="2067650"/>
            <a:ext cx="925310" cy="943383"/>
            <a:chOff x="595389" y="1761100"/>
            <a:chExt cx="925310" cy="943383"/>
          </a:xfrm>
        </p:grpSpPr>
        <p:cxnSp>
          <p:nvCxnSpPr>
            <p:cNvPr id="7342" name="Google Shape;7342;p11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7343" name="Google Shape;7343;p11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7344" name="Google Shape;7344;p11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45" name="Shape 7345"/>
        <p:cNvGrpSpPr/>
        <p:nvPr/>
      </p:nvGrpSpPr>
      <p:grpSpPr>
        <a:xfrm>
          <a:off x="0" y="0"/>
          <a:ext cx="0" cy="0"/>
          <a:chOff x="0" y="0"/>
          <a:chExt cx="0" cy="0"/>
        </a:xfrm>
      </p:grpSpPr>
      <p:pic>
        <p:nvPicPr>
          <p:cNvPr id="7346" name="Google Shape;7346;p1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347" name="Google Shape;7347;p116"/>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16"/>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49" name="Google Shape;7349;p116"/>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50" name="Google Shape;7350;p116"/>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351" name="Google Shape;7351;p116"/>
          <p:cNvGrpSpPr/>
          <p:nvPr/>
        </p:nvGrpSpPr>
        <p:grpSpPr>
          <a:xfrm>
            <a:off x="8047120" y="-563637"/>
            <a:ext cx="1656312" cy="1660374"/>
            <a:chOff x="2929375" y="236175"/>
            <a:chExt cx="805325" cy="807300"/>
          </a:xfrm>
        </p:grpSpPr>
        <p:sp>
          <p:nvSpPr>
            <p:cNvPr id="7352" name="Google Shape;7352;p1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116"/>
          <p:cNvGrpSpPr/>
          <p:nvPr/>
        </p:nvGrpSpPr>
        <p:grpSpPr>
          <a:xfrm>
            <a:off x="4302975" y="232600"/>
            <a:ext cx="538025" cy="157800"/>
            <a:chOff x="2575325" y="1348650"/>
            <a:chExt cx="538025" cy="157800"/>
          </a:xfrm>
        </p:grpSpPr>
        <p:sp>
          <p:nvSpPr>
            <p:cNvPr id="7372" name="Google Shape;7372;p11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1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1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16"/>
          <p:cNvGrpSpPr/>
          <p:nvPr/>
        </p:nvGrpSpPr>
        <p:grpSpPr>
          <a:xfrm>
            <a:off x="322789" y="68312"/>
            <a:ext cx="925310" cy="943383"/>
            <a:chOff x="595389" y="1761100"/>
            <a:chExt cx="925310" cy="943383"/>
          </a:xfrm>
        </p:grpSpPr>
        <p:cxnSp>
          <p:nvCxnSpPr>
            <p:cNvPr id="7376" name="Google Shape;7376;p1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77" name="Google Shape;7377;p1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78" name="Google Shape;7378;p1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79" name="Google Shape;7379;p116"/>
          <p:cNvGrpSpPr/>
          <p:nvPr/>
        </p:nvGrpSpPr>
        <p:grpSpPr>
          <a:xfrm>
            <a:off x="8637789" y="2336900"/>
            <a:ext cx="925310" cy="943383"/>
            <a:chOff x="595389" y="1761100"/>
            <a:chExt cx="925310" cy="943383"/>
          </a:xfrm>
        </p:grpSpPr>
        <p:cxnSp>
          <p:nvCxnSpPr>
            <p:cNvPr id="7380" name="Google Shape;7380;p1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81" name="Google Shape;7381;p1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82" name="Google Shape;7382;p1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83" name="Google Shape;7383;p116"/>
          <p:cNvGrpSpPr/>
          <p:nvPr/>
        </p:nvGrpSpPr>
        <p:grpSpPr>
          <a:xfrm>
            <a:off x="7206822" y="4794825"/>
            <a:ext cx="1584577" cy="196549"/>
            <a:chOff x="750197" y="155825"/>
            <a:chExt cx="1584577" cy="196549"/>
          </a:xfrm>
        </p:grpSpPr>
        <p:sp>
          <p:nvSpPr>
            <p:cNvPr id="7384" name="Google Shape;7384;p11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1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1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1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1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1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1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1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1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1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1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1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1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1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1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1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1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1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16"/>
          <p:cNvGrpSpPr/>
          <p:nvPr/>
        </p:nvGrpSpPr>
        <p:grpSpPr>
          <a:xfrm>
            <a:off x="-719905" y="4169388"/>
            <a:ext cx="1656312" cy="1660374"/>
            <a:chOff x="2929375" y="236175"/>
            <a:chExt cx="805325" cy="807300"/>
          </a:xfrm>
        </p:grpSpPr>
        <p:sp>
          <p:nvSpPr>
            <p:cNvPr id="7403" name="Google Shape;7403;p1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422" name="Shape 7422"/>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7423" name="Shape 7423"/>
        <p:cNvGrpSpPr/>
        <p:nvPr/>
      </p:nvGrpSpPr>
      <p:grpSpPr>
        <a:xfrm>
          <a:off x="0" y="0"/>
          <a:ext cx="0" cy="0"/>
          <a:chOff x="0" y="0"/>
          <a:chExt cx="0" cy="0"/>
        </a:xfrm>
      </p:grpSpPr>
      <p:pic>
        <p:nvPicPr>
          <p:cNvPr id="7424" name="Google Shape;7424;p1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425" name="Google Shape;7425;p118"/>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6" name="Google Shape;7426;p118"/>
          <p:cNvGrpSpPr/>
          <p:nvPr/>
        </p:nvGrpSpPr>
        <p:grpSpPr>
          <a:xfrm>
            <a:off x="-317255" y="-728874"/>
            <a:ext cx="1656312" cy="1660374"/>
            <a:chOff x="2929375" y="236175"/>
            <a:chExt cx="805325" cy="807300"/>
          </a:xfrm>
        </p:grpSpPr>
        <p:sp>
          <p:nvSpPr>
            <p:cNvPr id="7427" name="Google Shape;7427;p1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118"/>
          <p:cNvGrpSpPr/>
          <p:nvPr/>
        </p:nvGrpSpPr>
        <p:grpSpPr>
          <a:xfrm>
            <a:off x="7885975" y="4700725"/>
            <a:ext cx="538025" cy="157800"/>
            <a:chOff x="2575325" y="1348650"/>
            <a:chExt cx="538025" cy="157800"/>
          </a:xfrm>
        </p:grpSpPr>
        <p:sp>
          <p:nvSpPr>
            <p:cNvPr id="7447" name="Google Shape;7447;p118"/>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18"/>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18"/>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118"/>
          <p:cNvGrpSpPr/>
          <p:nvPr/>
        </p:nvGrpSpPr>
        <p:grpSpPr>
          <a:xfrm>
            <a:off x="-502186" y="3642837"/>
            <a:ext cx="925310" cy="943383"/>
            <a:chOff x="595389" y="1761100"/>
            <a:chExt cx="925310" cy="943383"/>
          </a:xfrm>
        </p:grpSpPr>
        <p:cxnSp>
          <p:nvCxnSpPr>
            <p:cNvPr id="7451" name="Google Shape;7451;p1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452" name="Google Shape;7452;p1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453" name="Google Shape;7453;p1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454" name="Google Shape;7454;p118"/>
          <p:cNvGrpSpPr/>
          <p:nvPr/>
        </p:nvGrpSpPr>
        <p:grpSpPr>
          <a:xfrm>
            <a:off x="8662839" y="540000"/>
            <a:ext cx="925310" cy="943383"/>
            <a:chOff x="595389" y="1761100"/>
            <a:chExt cx="925310" cy="943383"/>
          </a:xfrm>
        </p:grpSpPr>
        <p:cxnSp>
          <p:nvCxnSpPr>
            <p:cNvPr id="7455" name="Google Shape;7455;p1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456" name="Google Shape;7456;p1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457" name="Google Shape;7457;p1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458" name="Google Shape;7458;p118"/>
          <p:cNvGrpSpPr/>
          <p:nvPr/>
        </p:nvGrpSpPr>
        <p:grpSpPr>
          <a:xfrm>
            <a:off x="3779710" y="155825"/>
            <a:ext cx="1584577" cy="196549"/>
            <a:chOff x="750197" y="155825"/>
            <a:chExt cx="1584577" cy="196549"/>
          </a:xfrm>
        </p:grpSpPr>
        <p:sp>
          <p:nvSpPr>
            <p:cNvPr id="7459" name="Google Shape;7459;p11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1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1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1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1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1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1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1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1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1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1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1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1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1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1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1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1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1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7" name="Google Shape;7477;p118"/>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7478" name="Google Shape;7478;p118"/>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79" name="Google Shape;7479;p118"/>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480" name="Google Shape;7480;p118"/>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81" name="Google Shape;7481;p118"/>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482" name="Google Shape;7482;p118"/>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83" name="Google Shape;7483;p118"/>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484" name="Google Shape;7484;p118"/>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85" name="Google Shape;7485;p118"/>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486" name="Google Shape;7486;p118"/>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87" name="Google Shape;7487;p118"/>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88" name="Google Shape;7488;p118"/>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89" name="Google Shape;7489;p118"/>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90" name="Google Shape;7490;p118"/>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7491" name="Shape 7491"/>
        <p:cNvGrpSpPr/>
        <p:nvPr/>
      </p:nvGrpSpPr>
      <p:grpSpPr>
        <a:xfrm>
          <a:off x="0" y="0"/>
          <a:ext cx="0" cy="0"/>
          <a:chOff x="0" y="0"/>
          <a:chExt cx="0" cy="0"/>
        </a:xfrm>
      </p:grpSpPr>
      <p:sp>
        <p:nvSpPr>
          <p:cNvPr id="7492" name="Google Shape;7492;p119"/>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3" name="Google Shape;7493;p119"/>
          <p:cNvGrpSpPr/>
          <p:nvPr/>
        </p:nvGrpSpPr>
        <p:grpSpPr>
          <a:xfrm>
            <a:off x="-480205" y="4183638"/>
            <a:ext cx="1656312" cy="1660374"/>
            <a:chOff x="2929375" y="236175"/>
            <a:chExt cx="805325" cy="807300"/>
          </a:xfrm>
        </p:grpSpPr>
        <p:sp>
          <p:nvSpPr>
            <p:cNvPr id="7494" name="Google Shape;7494;p1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119"/>
          <p:cNvGrpSpPr/>
          <p:nvPr/>
        </p:nvGrpSpPr>
        <p:grpSpPr>
          <a:xfrm>
            <a:off x="4302975" y="4715075"/>
            <a:ext cx="538025" cy="157800"/>
            <a:chOff x="2575325" y="1348650"/>
            <a:chExt cx="538025" cy="157800"/>
          </a:xfrm>
        </p:grpSpPr>
        <p:sp>
          <p:nvSpPr>
            <p:cNvPr id="7514" name="Google Shape;7514;p11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1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1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119"/>
          <p:cNvGrpSpPr/>
          <p:nvPr/>
        </p:nvGrpSpPr>
        <p:grpSpPr>
          <a:xfrm>
            <a:off x="-397586" y="474962"/>
            <a:ext cx="925310" cy="943383"/>
            <a:chOff x="595389" y="1761100"/>
            <a:chExt cx="925310" cy="943383"/>
          </a:xfrm>
        </p:grpSpPr>
        <p:cxnSp>
          <p:nvCxnSpPr>
            <p:cNvPr id="7518" name="Google Shape;7518;p1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19" name="Google Shape;7519;p1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20" name="Google Shape;7520;p1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521" name="Google Shape;7521;p119"/>
          <p:cNvGrpSpPr/>
          <p:nvPr/>
        </p:nvGrpSpPr>
        <p:grpSpPr>
          <a:xfrm>
            <a:off x="8486539" y="3660000"/>
            <a:ext cx="925310" cy="943383"/>
            <a:chOff x="595389" y="1761100"/>
            <a:chExt cx="925310" cy="943383"/>
          </a:xfrm>
        </p:grpSpPr>
        <p:cxnSp>
          <p:nvCxnSpPr>
            <p:cNvPr id="7522" name="Google Shape;7522;p1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23" name="Google Shape;7523;p1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24" name="Google Shape;7524;p1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525" name="Google Shape;7525;p119"/>
          <p:cNvGrpSpPr/>
          <p:nvPr/>
        </p:nvGrpSpPr>
        <p:grpSpPr>
          <a:xfrm>
            <a:off x="719997" y="213225"/>
            <a:ext cx="1584577" cy="196549"/>
            <a:chOff x="750197" y="155825"/>
            <a:chExt cx="1584577" cy="196549"/>
          </a:xfrm>
        </p:grpSpPr>
        <p:sp>
          <p:nvSpPr>
            <p:cNvPr id="7526" name="Google Shape;7526;p11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1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1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1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1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1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1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1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1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1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1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1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1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1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1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1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1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1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4" name="Google Shape;7544;p119"/>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7545" name="Google Shape;7545;p119"/>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46" name="Google Shape;7546;p119"/>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547" name="Google Shape;7547;p119"/>
          <p:cNvGrpSpPr/>
          <p:nvPr/>
        </p:nvGrpSpPr>
        <p:grpSpPr>
          <a:xfrm flipH="1">
            <a:off x="5532689" y="-403388"/>
            <a:ext cx="925310" cy="943383"/>
            <a:chOff x="595389" y="1761100"/>
            <a:chExt cx="925310" cy="943383"/>
          </a:xfrm>
        </p:grpSpPr>
        <p:cxnSp>
          <p:nvCxnSpPr>
            <p:cNvPr id="7548" name="Google Shape;7548;p1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49" name="Google Shape;7549;p1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50" name="Google Shape;7550;p1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7551" name="Shape 7551"/>
        <p:cNvGrpSpPr/>
        <p:nvPr/>
      </p:nvGrpSpPr>
      <p:grpSpPr>
        <a:xfrm>
          <a:off x="0" y="0"/>
          <a:ext cx="0" cy="0"/>
          <a:chOff x="0" y="0"/>
          <a:chExt cx="0" cy="0"/>
        </a:xfrm>
      </p:grpSpPr>
      <p:pic>
        <p:nvPicPr>
          <p:cNvPr id="7552" name="Google Shape;7552;p1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553" name="Google Shape;7553;p120"/>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4" name="Google Shape;7554;p120"/>
          <p:cNvGrpSpPr/>
          <p:nvPr/>
        </p:nvGrpSpPr>
        <p:grpSpPr>
          <a:xfrm>
            <a:off x="-545080" y="4111613"/>
            <a:ext cx="1656312" cy="1660374"/>
            <a:chOff x="2929375" y="236175"/>
            <a:chExt cx="805325" cy="807300"/>
          </a:xfrm>
        </p:grpSpPr>
        <p:sp>
          <p:nvSpPr>
            <p:cNvPr id="7555" name="Google Shape;7555;p1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120"/>
          <p:cNvGrpSpPr/>
          <p:nvPr/>
        </p:nvGrpSpPr>
        <p:grpSpPr>
          <a:xfrm>
            <a:off x="4302975" y="205500"/>
            <a:ext cx="538025" cy="157800"/>
            <a:chOff x="2575325" y="1348650"/>
            <a:chExt cx="538025" cy="157800"/>
          </a:xfrm>
        </p:grpSpPr>
        <p:sp>
          <p:nvSpPr>
            <p:cNvPr id="7575" name="Google Shape;7575;p12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2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2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20"/>
          <p:cNvGrpSpPr/>
          <p:nvPr/>
        </p:nvGrpSpPr>
        <p:grpSpPr>
          <a:xfrm>
            <a:off x="-179586" y="-290163"/>
            <a:ext cx="925310" cy="943383"/>
            <a:chOff x="595389" y="1761100"/>
            <a:chExt cx="925310" cy="943383"/>
          </a:xfrm>
        </p:grpSpPr>
        <p:cxnSp>
          <p:nvCxnSpPr>
            <p:cNvPr id="7579" name="Google Shape;7579;p1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80" name="Google Shape;7580;p1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81" name="Google Shape;7581;p1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582" name="Google Shape;7582;p120"/>
          <p:cNvGrpSpPr/>
          <p:nvPr/>
        </p:nvGrpSpPr>
        <p:grpSpPr>
          <a:xfrm>
            <a:off x="8529739" y="4073025"/>
            <a:ext cx="925310" cy="943383"/>
            <a:chOff x="595389" y="1761100"/>
            <a:chExt cx="925310" cy="943383"/>
          </a:xfrm>
        </p:grpSpPr>
        <p:cxnSp>
          <p:nvCxnSpPr>
            <p:cNvPr id="7583" name="Google Shape;7583;p1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84" name="Google Shape;7584;p1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585" name="Google Shape;7585;p1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586" name="Google Shape;7586;p120"/>
          <p:cNvGrpSpPr/>
          <p:nvPr/>
        </p:nvGrpSpPr>
        <p:grpSpPr>
          <a:xfrm>
            <a:off x="2987422" y="4744400"/>
            <a:ext cx="1584577" cy="196549"/>
            <a:chOff x="750197" y="155825"/>
            <a:chExt cx="1584577" cy="196549"/>
          </a:xfrm>
        </p:grpSpPr>
        <p:sp>
          <p:nvSpPr>
            <p:cNvPr id="7587" name="Google Shape;7587;p12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2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2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2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2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2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2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2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2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2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2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2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2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2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2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2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2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2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5" name="Google Shape;7605;p120"/>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06" name="Google Shape;7606;p120"/>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607" name="Google Shape;7607;p120"/>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8" name="Google Shape;7608;p120"/>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609" name="Google Shape;7609;p120"/>
          <p:cNvGrpSpPr/>
          <p:nvPr/>
        </p:nvGrpSpPr>
        <p:grpSpPr>
          <a:xfrm>
            <a:off x="7969795" y="-648662"/>
            <a:ext cx="1656312" cy="1660374"/>
            <a:chOff x="2929375" y="236175"/>
            <a:chExt cx="805325" cy="807300"/>
          </a:xfrm>
        </p:grpSpPr>
        <p:sp>
          <p:nvSpPr>
            <p:cNvPr id="7610" name="Google Shape;7610;p1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7629" name="Shape 7629"/>
        <p:cNvGrpSpPr/>
        <p:nvPr/>
      </p:nvGrpSpPr>
      <p:grpSpPr>
        <a:xfrm>
          <a:off x="0" y="0"/>
          <a:ext cx="0" cy="0"/>
          <a:chOff x="0" y="0"/>
          <a:chExt cx="0" cy="0"/>
        </a:xfrm>
      </p:grpSpPr>
      <p:pic>
        <p:nvPicPr>
          <p:cNvPr id="7630" name="Google Shape;7630;p1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31" name="Google Shape;7631;p12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2" name="Google Shape;7632;p121"/>
          <p:cNvGrpSpPr/>
          <p:nvPr/>
        </p:nvGrpSpPr>
        <p:grpSpPr>
          <a:xfrm>
            <a:off x="-676655" y="4065788"/>
            <a:ext cx="1656312" cy="1660374"/>
            <a:chOff x="2929375" y="236175"/>
            <a:chExt cx="805325" cy="807300"/>
          </a:xfrm>
        </p:grpSpPr>
        <p:sp>
          <p:nvSpPr>
            <p:cNvPr id="7633" name="Google Shape;7633;p1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121"/>
          <p:cNvGrpSpPr/>
          <p:nvPr/>
        </p:nvGrpSpPr>
        <p:grpSpPr>
          <a:xfrm>
            <a:off x="4302975" y="4715075"/>
            <a:ext cx="538025" cy="157800"/>
            <a:chOff x="2575325" y="1348650"/>
            <a:chExt cx="538025" cy="157800"/>
          </a:xfrm>
        </p:grpSpPr>
        <p:sp>
          <p:nvSpPr>
            <p:cNvPr id="7653" name="Google Shape;7653;p12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2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2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21"/>
          <p:cNvGrpSpPr/>
          <p:nvPr/>
        </p:nvGrpSpPr>
        <p:grpSpPr>
          <a:xfrm>
            <a:off x="3240339" y="-363938"/>
            <a:ext cx="925310" cy="943383"/>
            <a:chOff x="595389" y="1761100"/>
            <a:chExt cx="925310" cy="943383"/>
          </a:xfrm>
        </p:grpSpPr>
        <p:cxnSp>
          <p:nvCxnSpPr>
            <p:cNvPr id="7657" name="Google Shape;7657;p1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58" name="Google Shape;7658;p1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59" name="Google Shape;7659;p1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660" name="Google Shape;7660;p121"/>
          <p:cNvGrpSpPr/>
          <p:nvPr/>
        </p:nvGrpSpPr>
        <p:grpSpPr>
          <a:xfrm>
            <a:off x="8383839" y="4424287"/>
            <a:ext cx="925310" cy="943383"/>
            <a:chOff x="595389" y="1761100"/>
            <a:chExt cx="925310" cy="943383"/>
          </a:xfrm>
        </p:grpSpPr>
        <p:cxnSp>
          <p:nvCxnSpPr>
            <p:cNvPr id="7661" name="Google Shape;7661;p1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62" name="Google Shape;7662;p1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63" name="Google Shape;7663;p1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664" name="Google Shape;7664;p121"/>
          <p:cNvGrpSpPr/>
          <p:nvPr/>
        </p:nvGrpSpPr>
        <p:grpSpPr>
          <a:xfrm>
            <a:off x="269572" y="270850"/>
            <a:ext cx="1584577" cy="196549"/>
            <a:chOff x="750197" y="155825"/>
            <a:chExt cx="1584577" cy="196549"/>
          </a:xfrm>
        </p:grpSpPr>
        <p:sp>
          <p:nvSpPr>
            <p:cNvPr id="7665" name="Google Shape;7665;p12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2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2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2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2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2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2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2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2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2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2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2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2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2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2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2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2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2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3" name="Google Shape;7683;p121"/>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84" name="Google Shape;7684;p121"/>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685" name="Google Shape;7685;p121"/>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86" name="Google Shape;7686;p121"/>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687" name="Google Shape;7687;p121"/>
          <p:cNvGrpSpPr/>
          <p:nvPr/>
        </p:nvGrpSpPr>
        <p:grpSpPr>
          <a:xfrm>
            <a:off x="8018345" y="-613187"/>
            <a:ext cx="1656312" cy="1660374"/>
            <a:chOff x="2929375" y="236175"/>
            <a:chExt cx="805325" cy="807300"/>
          </a:xfrm>
        </p:grpSpPr>
        <p:sp>
          <p:nvSpPr>
            <p:cNvPr id="7688" name="Google Shape;7688;p1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7707" name="Shape 7707"/>
        <p:cNvGrpSpPr/>
        <p:nvPr/>
      </p:nvGrpSpPr>
      <p:grpSpPr>
        <a:xfrm>
          <a:off x="0" y="0"/>
          <a:ext cx="0" cy="0"/>
          <a:chOff x="0" y="0"/>
          <a:chExt cx="0" cy="0"/>
        </a:xfrm>
      </p:grpSpPr>
      <p:pic>
        <p:nvPicPr>
          <p:cNvPr id="7708" name="Google Shape;7708;p1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7709" name="Google Shape;7709;p122"/>
          <p:cNvGrpSpPr/>
          <p:nvPr/>
        </p:nvGrpSpPr>
        <p:grpSpPr>
          <a:xfrm>
            <a:off x="-1123280" y="776238"/>
            <a:ext cx="1656312" cy="1660374"/>
            <a:chOff x="2929375" y="236175"/>
            <a:chExt cx="805325" cy="807300"/>
          </a:xfrm>
        </p:grpSpPr>
        <p:sp>
          <p:nvSpPr>
            <p:cNvPr id="7710" name="Google Shape;7710;p1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122"/>
          <p:cNvGrpSpPr/>
          <p:nvPr/>
        </p:nvGrpSpPr>
        <p:grpSpPr>
          <a:xfrm>
            <a:off x="7885975" y="4715075"/>
            <a:ext cx="538025" cy="157800"/>
            <a:chOff x="2575325" y="1348650"/>
            <a:chExt cx="538025" cy="157800"/>
          </a:xfrm>
        </p:grpSpPr>
        <p:sp>
          <p:nvSpPr>
            <p:cNvPr id="7730" name="Google Shape;7730;p12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2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2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122"/>
          <p:cNvGrpSpPr/>
          <p:nvPr/>
        </p:nvGrpSpPr>
        <p:grpSpPr>
          <a:xfrm>
            <a:off x="-246311" y="3659987"/>
            <a:ext cx="925310" cy="943383"/>
            <a:chOff x="595389" y="1761100"/>
            <a:chExt cx="925310" cy="943383"/>
          </a:xfrm>
        </p:grpSpPr>
        <p:cxnSp>
          <p:nvCxnSpPr>
            <p:cNvPr id="7734" name="Google Shape;7734;p1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735" name="Google Shape;7735;p1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736" name="Google Shape;7736;p1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737" name="Google Shape;7737;p122"/>
          <p:cNvGrpSpPr/>
          <p:nvPr/>
        </p:nvGrpSpPr>
        <p:grpSpPr>
          <a:xfrm>
            <a:off x="6844039" y="4715075"/>
            <a:ext cx="925310" cy="943383"/>
            <a:chOff x="595389" y="1761100"/>
            <a:chExt cx="925310" cy="943383"/>
          </a:xfrm>
        </p:grpSpPr>
        <p:cxnSp>
          <p:nvCxnSpPr>
            <p:cNvPr id="7738" name="Google Shape;7738;p1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739" name="Google Shape;7739;p1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740" name="Google Shape;7740;p1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741" name="Google Shape;7741;p122"/>
          <p:cNvGrpSpPr/>
          <p:nvPr/>
        </p:nvGrpSpPr>
        <p:grpSpPr>
          <a:xfrm>
            <a:off x="713097" y="213225"/>
            <a:ext cx="1584577" cy="196549"/>
            <a:chOff x="750197" y="155825"/>
            <a:chExt cx="1584577" cy="196549"/>
          </a:xfrm>
        </p:grpSpPr>
        <p:sp>
          <p:nvSpPr>
            <p:cNvPr id="7742" name="Google Shape;7742;p12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2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2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2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2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2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2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2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2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2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2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2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2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2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2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2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2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2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122"/>
          <p:cNvGrpSpPr/>
          <p:nvPr/>
        </p:nvGrpSpPr>
        <p:grpSpPr>
          <a:xfrm>
            <a:off x="7564414" y="-403375"/>
            <a:ext cx="925310" cy="943383"/>
            <a:chOff x="595389" y="1761100"/>
            <a:chExt cx="925310" cy="943383"/>
          </a:xfrm>
        </p:grpSpPr>
        <p:cxnSp>
          <p:nvCxnSpPr>
            <p:cNvPr id="7761" name="Google Shape;7761;p1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762" name="Google Shape;7762;p1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763" name="Google Shape;7763;p1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7764" name="Google Shape;7764;p1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765" name="Google Shape;7765;p122"/>
          <p:cNvGrpSpPr/>
          <p:nvPr/>
        </p:nvGrpSpPr>
        <p:grpSpPr>
          <a:xfrm>
            <a:off x="8616195" y="2858138"/>
            <a:ext cx="1656312" cy="1660374"/>
            <a:chOff x="2929375" y="236175"/>
            <a:chExt cx="805325" cy="807300"/>
          </a:xfrm>
        </p:grpSpPr>
        <p:sp>
          <p:nvSpPr>
            <p:cNvPr id="7766" name="Google Shape;7766;p1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7785" name="Shape 7785"/>
        <p:cNvGrpSpPr/>
        <p:nvPr/>
      </p:nvGrpSpPr>
      <p:grpSpPr>
        <a:xfrm>
          <a:off x="0" y="0"/>
          <a:ext cx="0" cy="0"/>
          <a:chOff x="0" y="0"/>
          <a:chExt cx="0" cy="0"/>
        </a:xfrm>
      </p:grpSpPr>
      <p:pic>
        <p:nvPicPr>
          <p:cNvPr id="7786" name="Google Shape;7786;p1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7787" name="Google Shape;7787;p123"/>
          <p:cNvGrpSpPr/>
          <p:nvPr/>
        </p:nvGrpSpPr>
        <p:grpSpPr>
          <a:xfrm>
            <a:off x="8032695" y="4147613"/>
            <a:ext cx="1656312" cy="1660374"/>
            <a:chOff x="2929375" y="236175"/>
            <a:chExt cx="805325" cy="807300"/>
          </a:xfrm>
        </p:grpSpPr>
        <p:sp>
          <p:nvSpPr>
            <p:cNvPr id="7788" name="Google Shape;7788;p1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123"/>
          <p:cNvGrpSpPr/>
          <p:nvPr/>
        </p:nvGrpSpPr>
        <p:grpSpPr>
          <a:xfrm>
            <a:off x="4300600" y="4743900"/>
            <a:ext cx="538025" cy="157800"/>
            <a:chOff x="2575325" y="1348650"/>
            <a:chExt cx="538025" cy="157800"/>
          </a:xfrm>
        </p:grpSpPr>
        <p:sp>
          <p:nvSpPr>
            <p:cNvPr id="7808" name="Google Shape;7808;p12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2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2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23"/>
          <p:cNvGrpSpPr/>
          <p:nvPr/>
        </p:nvGrpSpPr>
        <p:grpSpPr>
          <a:xfrm>
            <a:off x="-323011" y="3530000"/>
            <a:ext cx="925310" cy="943383"/>
            <a:chOff x="595389" y="1761100"/>
            <a:chExt cx="925310" cy="943383"/>
          </a:xfrm>
        </p:grpSpPr>
        <p:cxnSp>
          <p:nvCxnSpPr>
            <p:cNvPr id="7812" name="Google Shape;7812;p1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813" name="Google Shape;7813;p1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814" name="Google Shape;7814;p1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815" name="Google Shape;7815;p123"/>
          <p:cNvGrpSpPr/>
          <p:nvPr/>
        </p:nvGrpSpPr>
        <p:grpSpPr>
          <a:xfrm>
            <a:off x="7400822" y="177200"/>
            <a:ext cx="1584577" cy="196549"/>
            <a:chOff x="750197" y="155825"/>
            <a:chExt cx="1584577" cy="196549"/>
          </a:xfrm>
        </p:grpSpPr>
        <p:sp>
          <p:nvSpPr>
            <p:cNvPr id="7816" name="Google Shape;7816;p12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2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2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2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2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2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2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2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2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2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2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2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2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2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2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2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2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2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123"/>
          <p:cNvGrpSpPr/>
          <p:nvPr/>
        </p:nvGrpSpPr>
        <p:grpSpPr>
          <a:xfrm>
            <a:off x="8529739" y="965475"/>
            <a:ext cx="925310" cy="943383"/>
            <a:chOff x="595389" y="1761100"/>
            <a:chExt cx="925310" cy="943383"/>
          </a:xfrm>
        </p:grpSpPr>
        <p:cxnSp>
          <p:nvCxnSpPr>
            <p:cNvPr id="7835" name="Google Shape;7835;p1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836" name="Google Shape;7836;p1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837" name="Google Shape;7837;p1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7838" name="Google Shape;7838;p1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839" name="Google Shape;7839;p123"/>
          <p:cNvGrpSpPr/>
          <p:nvPr/>
        </p:nvGrpSpPr>
        <p:grpSpPr>
          <a:xfrm>
            <a:off x="-567955" y="-694887"/>
            <a:ext cx="1656312" cy="1660374"/>
            <a:chOff x="2929375" y="236175"/>
            <a:chExt cx="805325" cy="807300"/>
          </a:xfrm>
        </p:grpSpPr>
        <p:sp>
          <p:nvSpPr>
            <p:cNvPr id="7840" name="Google Shape;7840;p1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37"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92" name="Google Shape;692;p1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3" name="Google Shape;693;p1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5" name="Google Shape;695;p1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7" name="Google Shape;697;p1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9" name="Google Shape;699;p1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1" name="Google Shape;701;p1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 name="Google Shape;702;p1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3" name="Google Shape;703;p1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4" name="Google Shape;704;p1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7859" name="Shape 7859"/>
        <p:cNvGrpSpPr/>
        <p:nvPr/>
      </p:nvGrpSpPr>
      <p:grpSpPr>
        <a:xfrm>
          <a:off x="0" y="0"/>
          <a:ext cx="0" cy="0"/>
          <a:chOff x="0" y="0"/>
          <a:chExt cx="0" cy="0"/>
        </a:xfrm>
      </p:grpSpPr>
      <p:pic>
        <p:nvPicPr>
          <p:cNvPr id="7860" name="Google Shape;7860;p1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7861" name="Google Shape;7861;p124"/>
          <p:cNvGrpSpPr/>
          <p:nvPr/>
        </p:nvGrpSpPr>
        <p:grpSpPr>
          <a:xfrm>
            <a:off x="8032695" y="4147613"/>
            <a:ext cx="1656312" cy="1660374"/>
            <a:chOff x="2929375" y="236175"/>
            <a:chExt cx="805325" cy="807300"/>
          </a:xfrm>
        </p:grpSpPr>
        <p:sp>
          <p:nvSpPr>
            <p:cNvPr id="7862" name="Google Shape;7862;p1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124"/>
          <p:cNvGrpSpPr/>
          <p:nvPr/>
        </p:nvGrpSpPr>
        <p:grpSpPr>
          <a:xfrm>
            <a:off x="4300600" y="4743900"/>
            <a:ext cx="538025" cy="157800"/>
            <a:chOff x="2575325" y="1348650"/>
            <a:chExt cx="538025" cy="157800"/>
          </a:xfrm>
        </p:grpSpPr>
        <p:sp>
          <p:nvSpPr>
            <p:cNvPr id="7882" name="Google Shape;7882;p12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2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2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124"/>
          <p:cNvGrpSpPr/>
          <p:nvPr/>
        </p:nvGrpSpPr>
        <p:grpSpPr>
          <a:xfrm>
            <a:off x="-323011" y="3753300"/>
            <a:ext cx="925310" cy="943383"/>
            <a:chOff x="595389" y="1761100"/>
            <a:chExt cx="925310" cy="943383"/>
          </a:xfrm>
        </p:grpSpPr>
        <p:cxnSp>
          <p:nvCxnSpPr>
            <p:cNvPr id="7886" name="Google Shape;7886;p1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887" name="Google Shape;7887;p1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888" name="Google Shape;7888;p1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889" name="Google Shape;7889;p124"/>
          <p:cNvGrpSpPr/>
          <p:nvPr/>
        </p:nvGrpSpPr>
        <p:grpSpPr>
          <a:xfrm>
            <a:off x="6839422" y="177200"/>
            <a:ext cx="1584577" cy="196549"/>
            <a:chOff x="750197" y="155825"/>
            <a:chExt cx="1584577" cy="196549"/>
          </a:xfrm>
        </p:grpSpPr>
        <p:sp>
          <p:nvSpPr>
            <p:cNvPr id="7890" name="Google Shape;7890;p12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2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2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2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2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2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2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2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2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2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2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2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2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2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2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2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2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2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124"/>
          <p:cNvGrpSpPr/>
          <p:nvPr/>
        </p:nvGrpSpPr>
        <p:grpSpPr>
          <a:xfrm>
            <a:off x="8529739" y="1145550"/>
            <a:ext cx="925310" cy="943383"/>
            <a:chOff x="595389" y="1761100"/>
            <a:chExt cx="925310" cy="943383"/>
          </a:xfrm>
        </p:grpSpPr>
        <p:cxnSp>
          <p:nvCxnSpPr>
            <p:cNvPr id="7909" name="Google Shape;7909;p1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10" name="Google Shape;7910;p1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11" name="Google Shape;7911;p1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12" name="Google Shape;7912;p124"/>
          <p:cNvGrpSpPr/>
          <p:nvPr/>
        </p:nvGrpSpPr>
        <p:grpSpPr>
          <a:xfrm>
            <a:off x="-688505" y="-853362"/>
            <a:ext cx="1656312" cy="1660374"/>
            <a:chOff x="2929375" y="236175"/>
            <a:chExt cx="805325" cy="807300"/>
          </a:xfrm>
        </p:grpSpPr>
        <p:sp>
          <p:nvSpPr>
            <p:cNvPr id="7913" name="Google Shape;7913;p1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2" name="Google Shape;7932;p12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7933" name="Shape 7933"/>
        <p:cNvGrpSpPr/>
        <p:nvPr/>
      </p:nvGrpSpPr>
      <p:grpSpPr>
        <a:xfrm>
          <a:off x="0" y="0"/>
          <a:ext cx="0" cy="0"/>
          <a:chOff x="0" y="0"/>
          <a:chExt cx="0" cy="0"/>
        </a:xfrm>
      </p:grpSpPr>
      <p:pic>
        <p:nvPicPr>
          <p:cNvPr id="7934" name="Google Shape;7934;p1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935" name="Google Shape;7935;p1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936" name="Google Shape;7936;p125"/>
          <p:cNvGrpSpPr/>
          <p:nvPr/>
        </p:nvGrpSpPr>
        <p:grpSpPr>
          <a:xfrm>
            <a:off x="1520470" y="4673463"/>
            <a:ext cx="1656312" cy="1660374"/>
            <a:chOff x="2929375" y="236175"/>
            <a:chExt cx="805325" cy="807300"/>
          </a:xfrm>
        </p:grpSpPr>
        <p:sp>
          <p:nvSpPr>
            <p:cNvPr id="7937" name="Google Shape;7937;p1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25"/>
          <p:cNvGrpSpPr/>
          <p:nvPr/>
        </p:nvGrpSpPr>
        <p:grpSpPr>
          <a:xfrm rot="5400000">
            <a:off x="93600" y="2492838"/>
            <a:ext cx="538025" cy="157800"/>
            <a:chOff x="2575325" y="1348650"/>
            <a:chExt cx="538025" cy="157800"/>
          </a:xfrm>
        </p:grpSpPr>
        <p:sp>
          <p:nvSpPr>
            <p:cNvPr id="7957" name="Google Shape;7957;p12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2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2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125"/>
          <p:cNvGrpSpPr/>
          <p:nvPr/>
        </p:nvGrpSpPr>
        <p:grpSpPr>
          <a:xfrm>
            <a:off x="-323011" y="3530000"/>
            <a:ext cx="925310" cy="943383"/>
            <a:chOff x="595389" y="1761100"/>
            <a:chExt cx="925310" cy="943383"/>
          </a:xfrm>
        </p:grpSpPr>
        <p:cxnSp>
          <p:nvCxnSpPr>
            <p:cNvPr id="7961" name="Google Shape;7961;p1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62" name="Google Shape;7962;p1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63" name="Google Shape;7963;p1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64" name="Google Shape;7964;p125"/>
          <p:cNvGrpSpPr/>
          <p:nvPr/>
        </p:nvGrpSpPr>
        <p:grpSpPr>
          <a:xfrm>
            <a:off x="6500372" y="4743900"/>
            <a:ext cx="1584577" cy="196549"/>
            <a:chOff x="750197" y="155825"/>
            <a:chExt cx="1584577" cy="196549"/>
          </a:xfrm>
        </p:grpSpPr>
        <p:sp>
          <p:nvSpPr>
            <p:cNvPr id="7965" name="Google Shape;7965;p12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2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2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2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2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2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2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2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2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2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2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2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2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2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2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2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2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2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25"/>
          <p:cNvGrpSpPr/>
          <p:nvPr/>
        </p:nvGrpSpPr>
        <p:grpSpPr>
          <a:xfrm>
            <a:off x="8529739" y="965475"/>
            <a:ext cx="925310" cy="943383"/>
            <a:chOff x="595389" y="1761100"/>
            <a:chExt cx="925310" cy="943383"/>
          </a:xfrm>
        </p:grpSpPr>
        <p:cxnSp>
          <p:nvCxnSpPr>
            <p:cNvPr id="7984" name="Google Shape;7984;p1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85" name="Google Shape;7985;p1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86" name="Google Shape;7986;p1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87" name="Google Shape;7987;p125"/>
          <p:cNvGrpSpPr/>
          <p:nvPr/>
        </p:nvGrpSpPr>
        <p:grpSpPr>
          <a:xfrm>
            <a:off x="6153170" y="-1163137"/>
            <a:ext cx="1656312" cy="1660374"/>
            <a:chOff x="2929375" y="236175"/>
            <a:chExt cx="805325" cy="807300"/>
          </a:xfrm>
        </p:grpSpPr>
        <p:sp>
          <p:nvSpPr>
            <p:cNvPr id="7988" name="Google Shape;7988;p1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8007" name="Shape 8007"/>
        <p:cNvGrpSpPr/>
        <p:nvPr/>
      </p:nvGrpSpPr>
      <p:grpSpPr>
        <a:xfrm>
          <a:off x="0" y="0"/>
          <a:ext cx="0" cy="0"/>
          <a:chOff x="0" y="0"/>
          <a:chExt cx="0" cy="0"/>
        </a:xfrm>
      </p:grpSpPr>
      <p:pic>
        <p:nvPicPr>
          <p:cNvPr id="8008" name="Google Shape;8008;p1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009" name="Google Shape;8009;p126"/>
          <p:cNvGrpSpPr/>
          <p:nvPr/>
        </p:nvGrpSpPr>
        <p:grpSpPr>
          <a:xfrm>
            <a:off x="7946270" y="4162013"/>
            <a:ext cx="1656312" cy="1660374"/>
            <a:chOff x="2929375" y="236175"/>
            <a:chExt cx="805325" cy="807300"/>
          </a:xfrm>
        </p:grpSpPr>
        <p:sp>
          <p:nvSpPr>
            <p:cNvPr id="8010" name="Google Shape;8010;p1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126"/>
          <p:cNvGrpSpPr/>
          <p:nvPr/>
        </p:nvGrpSpPr>
        <p:grpSpPr>
          <a:xfrm>
            <a:off x="-246311" y="-75763"/>
            <a:ext cx="925310" cy="943383"/>
            <a:chOff x="595389" y="1761100"/>
            <a:chExt cx="925310" cy="943383"/>
          </a:xfrm>
        </p:grpSpPr>
        <p:cxnSp>
          <p:nvCxnSpPr>
            <p:cNvPr id="8030" name="Google Shape;8030;p1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031" name="Google Shape;8031;p1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032" name="Google Shape;8032;p1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033" name="Google Shape;8033;p126"/>
          <p:cNvGrpSpPr/>
          <p:nvPr/>
        </p:nvGrpSpPr>
        <p:grpSpPr>
          <a:xfrm>
            <a:off x="2917989" y="4603375"/>
            <a:ext cx="925310" cy="943383"/>
            <a:chOff x="595389" y="1761100"/>
            <a:chExt cx="925310" cy="943383"/>
          </a:xfrm>
        </p:grpSpPr>
        <p:cxnSp>
          <p:nvCxnSpPr>
            <p:cNvPr id="8034" name="Google Shape;8034;p1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035" name="Google Shape;8035;p1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036" name="Google Shape;8036;p1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037" name="Google Shape;8037;p126"/>
          <p:cNvGrpSpPr/>
          <p:nvPr/>
        </p:nvGrpSpPr>
        <p:grpSpPr>
          <a:xfrm rot="5400000">
            <a:off x="7982147" y="2478037"/>
            <a:ext cx="1584577" cy="196549"/>
            <a:chOff x="750197" y="155825"/>
            <a:chExt cx="1584577" cy="196549"/>
          </a:xfrm>
        </p:grpSpPr>
        <p:sp>
          <p:nvSpPr>
            <p:cNvPr id="8038" name="Google Shape;8038;p12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2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2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2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2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2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2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2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2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2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2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2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2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2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2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2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2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2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6" name="Google Shape;8056;p126"/>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057" name="Google Shape;8057;p126"/>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8058" name="Google Shape;8058;p126"/>
          <p:cNvGrpSpPr/>
          <p:nvPr/>
        </p:nvGrpSpPr>
        <p:grpSpPr>
          <a:xfrm>
            <a:off x="7946270" y="-448412"/>
            <a:ext cx="1656312" cy="1660374"/>
            <a:chOff x="2929375" y="236175"/>
            <a:chExt cx="805325" cy="807300"/>
          </a:xfrm>
        </p:grpSpPr>
        <p:sp>
          <p:nvSpPr>
            <p:cNvPr id="8059" name="Google Shape;8059;p1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8078" name="Shape 8078"/>
        <p:cNvGrpSpPr/>
        <p:nvPr/>
      </p:nvGrpSpPr>
      <p:grpSpPr>
        <a:xfrm>
          <a:off x="0" y="0"/>
          <a:ext cx="0" cy="0"/>
          <a:chOff x="0" y="0"/>
          <a:chExt cx="0" cy="0"/>
        </a:xfrm>
      </p:grpSpPr>
      <p:pic>
        <p:nvPicPr>
          <p:cNvPr id="8079" name="Google Shape;8079;p1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080" name="Google Shape;8080;p127"/>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081" name="Google Shape;8081;p127"/>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8082" name="Google Shape;8082;p127"/>
          <p:cNvGrpSpPr/>
          <p:nvPr/>
        </p:nvGrpSpPr>
        <p:grpSpPr>
          <a:xfrm flipH="1">
            <a:off x="8072487" y="4126013"/>
            <a:ext cx="1656312" cy="1660374"/>
            <a:chOff x="2929375" y="236175"/>
            <a:chExt cx="805325" cy="807300"/>
          </a:xfrm>
        </p:grpSpPr>
        <p:sp>
          <p:nvSpPr>
            <p:cNvPr id="8083" name="Google Shape;8083;p1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127"/>
          <p:cNvGrpSpPr/>
          <p:nvPr/>
        </p:nvGrpSpPr>
        <p:grpSpPr>
          <a:xfrm flipH="1">
            <a:off x="4033969" y="4715075"/>
            <a:ext cx="538025" cy="157800"/>
            <a:chOff x="2575325" y="1348650"/>
            <a:chExt cx="538025" cy="157800"/>
          </a:xfrm>
        </p:grpSpPr>
        <p:sp>
          <p:nvSpPr>
            <p:cNvPr id="8103" name="Google Shape;8103;p12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2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2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127"/>
          <p:cNvGrpSpPr/>
          <p:nvPr/>
        </p:nvGrpSpPr>
        <p:grpSpPr>
          <a:xfrm>
            <a:off x="-390386" y="3475712"/>
            <a:ext cx="925310" cy="943383"/>
            <a:chOff x="595389" y="1761100"/>
            <a:chExt cx="925310" cy="943383"/>
          </a:xfrm>
        </p:grpSpPr>
        <p:cxnSp>
          <p:nvCxnSpPr>
            <p:cNvPr id="8107" name="Google Shape;8107;p1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08" name="Google Shape;8108;p1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09" name="Google Shape;8109;p1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110" name="Google Shape;8110;p127"/>
          <p:cNvGrpSpPr/>
          <p:nvPr/>
        </p:nvGrpSpPr>
        <p:grpSpPr>
          <a:xfrm flipH="1">
            <a:off x="6839420" y="155600"/>
            <a:ext cx="1584577" cy="196549"/>
            <a:chOff x="750197" y="155825"/>
            <a:chExt cx="1584577" cy="196549"/>
          </a:xfrm>
        </p:grpSpPr>
        <p:sp>
          <p:nvSpPr>
            <p:cNvPr id="8111" name="Google Shape;8111;p12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2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2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2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2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2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2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2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2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2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2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2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2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2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2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2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2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2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127"/>
          <p:cNvGrpSpPr/>
          <p:nvPr/>
        </p:nvGrpSpPr>
        <p:grpSpPr>
          <a:xfrm flipH="1">
            <a:off x="8437982" y="540000"/>
            <a:ext cx="925310" cy="943383"/>
            <a:chOff x="595389" y="1761100"/>
            <a:chExt cx="925310" cy="943383"/>
          </a:xfrm>
        </p:grpSpPr>
        <p:cxnSp>
          <p:nvCxnSpPr>
            <p:cNvPr id="8130" name="Google Shape;8130;p1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31" name="Google Shape;8131;p1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32" name="Google Shape;8132;p1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133" name="Google Shape;8133;p127"/>
          <p:cNvGrpSpPr/>
          <p:nvPr/>
        </p:nvGrpSpPr>
        <p:grpSpPr>
          <a:xfrm flipH="1">
            <a:off x="1488237" y="-750962"/>
            <a:ext cx="1656312" cy="1660374"/>
            <a:chOff x="2929375" y="236175"/>
            <a:chExt cx="805325" cy="807300"/>
          </a:xfrm>
        </p:grpSpPr>
        <p:sp>
          <p:nvSpPr>
            <p:cNvPr id="8134" name="Google Shape;8134;p1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8153" name="Shape 8153"/>
        <p:cNvGrpSpPr/>
        <p:nvPr/>
      </p:nvGrpSpPr>
      <p:grpSpPr>
        <a:xfrm>
          <a:off x="0" y="0"/>
          <a:ext cx="0" cy="0"/>
          <a:chOff x="0" y="0"/>
          <a:chExt cx="0" cy="0"/>
        </a:xfrm>
      </p:grpSpPr>
      <p:pic>
        <p:nvPicPr>
          <p:cNvPr id="8154" name="Google Shape;8154;p1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155" name="Google Shape;8155;p128"/>
          <p:cNvGrpSpPr/>
          <p:nvPr/>
        </p:nvGrpSpPr>
        <p:grpSpPr>
          <a:xfrm>
            <a:off x="-316455" y="3886388"/>
            <a:ext cx="1656312" cy="1660374"/>
            <a:chOff x="2929375" y="236175"/>
            <a:chExt cx="805325" cy="807300"/>
          </a:xfrm>
        </p:grpSpPr>
        <p:sp>
          <p:nvSpPr>
            <p:cNvPr id="8156" name="Google Shape;8156;p1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128"/>
          <p:cNvGrpSpPr/>
          <p:nvPr/>
        </p:nvGrpSpPr>
        <p:grpSpPr>
          <a:xfrm>
            <a:off x="6508175" y="4715075"/>
            <a:ext cx="538025" cy="157800"/>
            <a:chOff x="2575325" y="1348650"/>
            <a:chExt cx="538025" cy="157800"/>
          </a:xfrm>
        </p:grpSpPr>
        <p:sp>
          <p:nvSpPr>
            <p:cNvPr id="8176" name="Google Shape;8176;p12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2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2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128"/>
          <p:cNvGrpSpPr/>
          <p:nvPr/>
        </p:nvGrpSpPr>
        <p:grpSpPr>
          <a:xfrm>
            <a:off x="-246311" y="-75763"/>
            <a:ext cx="925310" cy="943383"/>
            <a:chOff x="595389" y="1761100"/>
            <a:chExt cx="925310" cy="943383"/>
          </a:xfrm>
        </p:grpSpPr>
        <p:cxnSp>
          <p:nvCxnSpPr>
            <p:cNvPr id="8180" name="Google Shape;8180;p1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81" name="Google Shape;8181;p1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82" name="Google Shape;8182;p1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183" name="Google Shape;8183;p128"/>
          <p:cNvGrpSpPr/>
          <p:nvPr/>
        </p:nvGrpSpPr>
        <p:grpSpPr>
          <a:xfrm>
            <a:off x="2917989" y="4603375"/>
            <a:ext cx="925310" cy="943383"/>
            <a:chOff x="595389" y="1761100"/>
            <a:chExt cx="925310" cy="943383"/>
          </a:xfrm>
        </p:grpSpPr>
        <p:cxnSp>
          <p:nvCxnSpPr>
            <p:cNvPr id="8184" name="Google Shape;8184;p1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85" name="Google Shape;8185;p1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186" name="Google Shape;8186;p1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187" name="Google Shape;8187;p128"/>
          <p:cNvGrpSpPr/>
          <p:nvPr/>
        </p:nvGrpSpPr>
        <p:grpSpPr>
          <a:xfrm>
            <a:off x="1558572" y="213225"/>
            <a:ext cx="1584577" cy="196549"/>
            <a:chOff x="750197" y="155825"/>
            <a:chExt cx="1584577" cy="196549"/>
          </a:xfrm>
        </p:grpSpPr>
        <p:sp>
          <p:nvSpPr>
            <p:cNvPr id="8188" name="Google Shape;8188;p12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2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2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2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2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2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2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2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2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2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2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2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2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2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2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2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2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2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128"/>
          <p:cNvGrpSpPr/>
          <p:nvPr/>
        </p:nvGrpSpPr>
        <p:grpSpPr>
          <a:xfrm>
            <a:off x="8580889" y="2943025"/>
            <a:ext cx="925310" cy="943383"/>
            <a:chOff x="595389" y="1761100"/>
            <a:chExt cx="925310" cy="943383"/>
          </a:xfrm>
        </p:grpSpPr>
        <p:cxnSp>
          <p:nvCxnSpPr>
            <p:cNvPr id="8207" name="Google Shape;8207;p1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08" name="Google Shape;8208;p1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09" name="Google Shape;8209;p1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8210" name="Google Shape;8210;p128"/>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8211" name="Google Shape;8211;p128"/>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8212" name="Google Shape;8212;p128"/>
          <p:cNvGrpSpPr/>
          <p:nvPr/>
        </p:nvGrpSpPr>
        <p:grpSpPr>
          <a:xfrm>
            <a:off x="7849895" y="-464687"/>
            <a:ext cx="1656312" cy="1660374"/>
            <a:chOff x="2929375" y="236175"/>
            <a:chExt cx="805325" cy="807300"/>
          </a:xfrm>
        </p:grpSpPr>
        <p:sp>
          <p:nvSpPr>
            <p:cNvPr id="8213" name="Google Shape;8213;p1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8232" name="Shape 8232"/>
        <p:cNvGrpSpPr/>
        <p:nvPr/>
      </p:nvGrpSpPr>
      <p:grpSpPr>
        <a:xfrm>
          <a:off x="0" y="0"/>
          <a:ext cx="0" cy="0"/>
          <a:chOff x="0" y="0"/>
          <a:chExt cx="0" cy="0"/>
        </a:xfrm>
      </p:grpSpPr>
      <p:pic>
        <p:nvPicPr>
          <p:cNvPr id="8233" name="Google Shape;8233;p1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234" name="Google Shape;8234;p129"/>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5" name="Google Shape;8235;p129"/>
          <p:cNvGrpSpPr/>
          <p:nvPr/>
        </p:nvGrpSpPr>
        <p:grpSpPr>
          <a:xfrm>
            <a:off x="8248820" y="1741563"/>
            <a:ext cx="1656312" cy="1660374"/>
            <a:chOff x="2929375" y="236175"/>
            <a:chExt cx="805325" cy="807300"/>
          </a:xfrm>
        </p:grpSpPr>
        <p:sp>
          <p:nvSpPr>
            <p:cNvPr id="8236" name="Google Shape;8236;p1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129"/>
          <p:cNvGrpSpPr/>
          <p:nvPr/>
        </p:nvGrpSpPr>
        <p:grpSpPr>
          <a:xfrm>
            <a:off x="3640225" y="4715075"/>
            <a:ext cx="538025" cy="157800"/>
            <a:chOff x="2575325" y="1348650"/>
            <a:chExt cx="538025" cy="157800"/>
          </a:xfrm>
        </p:grpSpPr>
        <p:sp>
          <p:nvSpPr>
            <p:cNvPr id="8256" name="Google Shape;8256;p12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2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2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129"/>
          <p:cNvGrpSpPr/>
          <p:nvPr/>
        </p:nvGrpSpPr>
        <p:grpSpPr>
          <a:xfrm>
            <a:off x="-311161" y="3659987"/>
            <a:ext cx="925310" cy="943383"/>
            <a:chOff x="595389" y="1761100"/>
            <a:chExt cx="925310" cy="943383"/>
          </a:xfrm>
        </p:grpSpPr>
        <p:cxnSp>
          <p:nvCxnSpPr>
            <p:cNvPr id="8260" name="Google Shape;8260;p1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61" name="Google Shape;8261;p1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62" name="Google Shape;8262;p1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263" name="Google Shape;8263;p129"/>
          <p:cNvGrpSpPr/>
          <p:nvPr/>
        </p:nvGrpSpPr>
        <p:grpSpPr>
          <a:xfrm>
            <a:off x="8423989" y="4512450"/>
            <a:ext cx="925310" cy="943383"/>
            <a:chOff x="595389" y="1761100"/>
            <a:chExt cx="925310" cy="943383"/>
          </a:xfrm>
        </p:grpSpPr>
        <p:cxnSp>
          <p:nvCxnSpPr>
            <p:cNvPr id="8264" name="Google Shape;8264;p1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65" name="Google Shape;8265;p1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66" name="Google Shape;8266;p1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267" name="Google Shape;8267;p129"/>
          <p:cNvGrpSpPr/>
          <p:nvPr/>
        </p:nvGrpSpPr>
        <p:grpSpPr>
          <a:xfrm>
            <a:off x="713097" y="213225"/>
            <a:ext cx="1584577" cy="196549"/>
            <a:chOff x="750197" y="155825"/>
            <a:chExt cx="1584577" cy="196549"/>
          </a:xfrm>
        </p:grpSpPr>
        <p:sp>
          <p:nvSpPr>
            <p:cNvPr id="8268" name="Google Shape;8268;p12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2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2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2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2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2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2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2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2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2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2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2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2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2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2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2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2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2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6" name="Google Shape;8286;p129"/>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287" name="Google Shape;8287;p129"/>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88" name="Google Shape;8288;p129"/>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289" name="Google Shape;8289;p129"/>
          <p:cNvGrpSpPr/>
          <p:nvPr/>
        </p:nvGrpSpPr>
        <p:grpSpPr>
          <a:xfrm>
            <a:off x="7379439" y="-335700"/>
            <a:ext cx="925310" cy="943383"/>
            <a:chOff x="595389" y="1761100"/>
            <a:chExt cx="925310" cy="943383"/>
          </a:xfrm>
        </p:grpSpPr>
        <p:cxnSp>
          <p:nvCxnSpPr>
            <p:cNvPr id="8290" name="Google Shape;8290;p1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91" name="Google Shape;8291;p1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292" name="Google Shape;8292;p1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8293" name="Shape 8293"/>
        <p:cNvGrpSpPr/>
        <p:nvPr/>
      </p:nvGrpSpPr>
      <p:grpSpPr>
        <a:xfrm>
          <a:off x="0" y="0"/>
          <a:ext cx="0" cy="0"/>
          <a:chOff x="0" y="0"/>
          <a:chExt cx="0" cy="0"/>
        </a:xfrm>
      </p:grpSpPr>
      <p:pic>
        <p:nvPicPr>
          <p:cNvPr id="8294" name="Google Shape;8294;p1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295" name="Google Shape;8295;p130"/>
          <p:cNvGrpSpPr/>
          <p:nvPr/>
        </p:nvGrpSpPr>
        <p:grpSpPr>
          <a:xfrm>
            <a:off x="8169570" y="4244876"/>
            <a:ext cx="1656312" cy="1660374"/>
            <a:chOff x="2929375" y="236175"/>
            <a:chExt cx="805325" cy="807300"/>
          </a:xfrm>
        </p:grpSpPr>
        <p:sp>
          <p:nvSpPr>
            <p:cNvPr id="8296" name="Google Shape;8296;p1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30"/>
          <p:cNvGrpSpPr/>
          <p:nvPr/>
        </p:nvGrpSpPr>
        <p:grpSpPr>
          <a:xfrm>
            <a:off x="1383300" y="4715075"/>
            <a:ext cx="538025" cy="157800"/>
            <a:chOff x="2575325" y="1348650"/>
            <a:chExt cx="538025" cy="157800"/>
          </a:xfrm>
        </p:grpSpPr>
        <p:sp>
          <p:nvSpPr>
            <p:cNvPr id="8316" name="Google Shape;8316;p13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3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3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130"/>
          <p:cNvGrpSpPr/>
          <p:nvPr/>
        </p:nvGrpSpPr>
        <p:grpSpPr>
          <a:xfrm>
            <a:off x="-246311" y="-75763"/>
            <a:ext cx="925310" cy="943383"/>
            <a:chOff x="595389" y="1761100"/>
            <a:chExt cx="925310" cy="943383"/>
          </a:xfrm>
        </p:grpSpPr>
        <p:cxnSp>
          <p:nvCxnSpPr>
            <p:cNvPr id="8320" name="Google Shape;8320;p1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321" name="Google Shape;8321;p1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322" name="Google Shape;8322;p1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323" name="Google Shape;8323;p130"/>
          <p:cNvGrpSpPr/>
          <p:nvPr/>
        </p:nvGrpSpPr>
        <p:grpSpPr>
          <a:xfrm>
            <a:off x="6642364" y="4603375"/>
            <a:ext cx="925310" cy="943383"/>
            <a:chOff x="595389" y="1761100"/>
            <a:chExt cx="925310" cy="943383"/>
          </a:xfrm>
        </p:grpSpPr>
        <p:cxnSp>
          <p:nvCxnSpPr>
            <p:cNvPr id="8324" name="Google Shape;8324;p1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325" name="Google Shape;8325;p1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326" name="Google Shape;8326;p1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327" name="Google Shape;8327;p130"/>
          <p:cNvGrpSpPr/>
          <p:nvPr/>
        </p:nvGrpSpPr>
        <p:grpSpPr>
          <a:xfrm>
            <a:off x="6788522" y="213225"/>
            <a:ext cx="1584577" cy="196549"/>
            <a:chOff x="750197" y="155825"/>
            <a:chExt cx="1584577" cy="196549"/>
          </a:xfrm>
        </p:grpSpPr>
        <p:sp>
          <p:nvSpPr>
            <p:cNvPr id="8328" name="Google Shape;8328;p13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3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3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3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3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3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3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3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3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3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3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3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3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3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3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3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3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3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130"/>
          <p:cNvGrpSpPr/>
          <p:nvPr/>
        </p:nvGrpSpPr>
        <p:grpSpPr>
          <a:xfrm>
            <a:off x="8535064" y="792575"/>
            <a:ext cx="925310" cy="943383"/>
            <a:chOff x="595389" y="1761100"/>
            <a:chExt cx="925310" cy="943383"/>
          </a:xfrm>
        </p:grpSpPr>
        <p:cxnSp>
          <p:nvCxnSpPr>
            <p:cNvPr id="8347" name="Google Shape;8347;p1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348" name="Google Shape;8348;p1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349" name="Google Shape;8349;p1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8350" name="Google Shape;8350;p1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51" name="Google Shape;8351;p130"/>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8352" name="Google Shape;8352;p130"/>
          <p:cNvGrpSpPr/>
          <p:nvPr/>
        </p:nvGrpSpPr>
        <p:grpSpPr>
          <a:xfrm>
            <a:off x="-640655" y="4244876"/>
            <a:ext cx="1656312" cy="1660374"/>
            <a:chOff x="2929375" y="236175"/>
            <a:chExt cx="805325" cy="807300"/>
          </a:xfrm>
        </p:grpSpPr>
        <p:sp>
          <p:nvSpPr>
            <p:cNvPr id="8353" name="Google Shape;8353;p1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2" name="Google Shape;8372;p130"/>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8373" name="Shape 8373"/>
        <p:cNvGrpSpPr/>
        <p:nvPr/>
      </p:nvGrpSpPr>
      <p:grpSpPr>
        <a:xfrm>
          <a:off x="0" y="0"/>
          <a:ext cx="0" cy="0"/>
          <a:chOff x="0" y="0"/>
          <a:chExt cx="0" cy="0"/>
        </a:xfrm>
      </p:grpSpPr>
      <p:pic>
        <p:nvPicPr>
          <p:cNvPr id="8374" name="Google Shape;8374;p1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375" name="Google Shape;8375;p131"/>
          <p:cNvGrpSpPr/>
          <p:nvPr/>
        </p:nvGrpSpPr>
        <p:grpSpPr>
          <a:xfrm>
            <a:off x="8524820" y="1741563"/>
            <a:ext cx="1656312" cy="1660374"/>
            <a:chOff x="2929375" y="236175"/>
            <a:chExt cx="805325" cy="807300"/>
          </a:xfrm>
        </p:grpSpPr>
        <p:sp>
          <p:nvSpPr>
            <p:cNvPr id="8376" name="Google Shape;8376;p1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131"/>
          <p:cNvGrpSpPr/>
          <p:nvPr/>
        </p:nvGrpSpPr>
        <p:grpSpPr>
          <a:xfrm>
            <a:off x="4300600" y="4715075"/>
            <a:ext cx="538025" cy="157800"/>
            <a:chOff x="2575325" y="1348650"/>
            <a:chExt cx="538025" cy="157800"/>
          </a:xfrm>
        </p:grpSpPr>
        <p:sp>
          <p:nvSpPr>
            <p:cNvPr id="8396" name="Google Shape;8396;p13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3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3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31"/>
          <p:cNvGrpSpPr/>
          <p:nvPr/>
        </p:nvGrpSpPr>
        <p:grpSpPr>
          <a:xfrm>
            <a:off x="-246311" y="-75763"/>
            <a:ext cx="925310" cy="943383"/>
            <a:chOff x="595389" y="1761100"/>
            <a:chExt cx="925310" cy="943383"/>
          </a:xfrm>
        </p:grpSpPr>
        <p:cxnSp>
          <p:nvCxnSpPr>
            <p:cNvPr id="8400" name="Google Shape;8400;p1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01" name="Google Shape;8401;p1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02" name="Google Shape;8402;p1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403" name="Google Shape;8403;p131"/>
          <p:cNvGrpSpPr/>
          <p:nvPr/>
        </p:nvGrpSpPr>
        <p:grpSpPr>
          <a:xfrm>
            <a:off x="3777322" y="213225"/>
            <a:ext cx="1584577" cy="196549"/>
            <a:chOff x="750197" y="155825"/>
            <a:chExt cx="1584577" cy="196549"/>
          </a:xfrm>
        </p:grpSpPr>
        <p:sp>
          <p:nvSpPr>
            <p:cNvPr id="8404" name="Google Shape;8404;p13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3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3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3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3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3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3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3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3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3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3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3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3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3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3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3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3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3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31"/>
          <p:cNvGrpSpPr/>
          <p:nvPr/>
        </p:nvGrpSpPr>
        <p:grpSpPr>
          <a:xfrm>
            <a:off x="8104714" y="4394475"/>
            <a:ext cx="925310" cy="943383"/>
            <a:chOff x="595389" y="1761100"/>
            <a:chExt cx="925310" cy="943383"/>
          </a:xfrm>
        </p:grpSpPr>
        <p:cxnSp>
          <p:nvCxnSpPr>
            <p:cNvPr id="8423" name="Google Shape;8423;p1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24" name="Google Shape;8424;p1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25" name="Google Shape;8425;p1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8426" name="Google Shape;8426;p13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27" name="Google Shape;8427;p131"/>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428" name="Google Shape;8428;p131"/>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429" name="Google Shape;8429;p131"/>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0" name="Google Shape;8430;p131"/>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1" name="Google Shape;8431;p131"/>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8432" name="Google Shape;8432;p131"/>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433" name="Google Shape;8433;p131"/>
          <p:cNvGrpSpPr/>
          <p:nvPr/>
        </p:nvGrpSpPr>
        <p:grpSpPr>
          <a:xfrm>
            <a:off x="-1063405" y="1741563"/>
            <a:ext cx="1656312" cy="1660374"/>
            <a:chOff x="2929375" y="236175"/>
            <a:chExt cx="805325" cy="807300"/>
          </a:xfrm>
        </p:grpSpPr>
        <p:sp>
          <p:nvSpPr>
            <p:cNvPr id="8434" name="Google Shape;8434;p1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8453" name="Shape 8453"/>
        <p:cNvGrpSpPr/>
        <p:nvPr/>
      </p:nvGrpSpPr>
      <p:grpSpPr>
        <a:xfrm>
          <a:off x="0" y="0"/>
          <a:ext cx="0" cy="0"/>
          <a:chOff x="0" y="0"/>
          <a:chExt cx="0" cy="0"/>
        </a:xfrm>
      </p:grpSpPr>
      <p:pic>
        <p:nvPicPr>
          <p:cNvPr id="8454" name="Google Shape;8454;p1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8455" name="Google Shape;8455;p1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456" name="Google Shape;8456;p132"/>
          <p:cNvGrpSpPr/>
          <p:nvPr/>
        </p:nvGrpSpPr>
        <p:grpSpPr>
          <a:xfrm>
            <a:off x="7947370" y="-568374"/>
            <a:ext cx="1656312" cy="1660374"/>
            <a:chOff x="2929375" y="236175"/>
            <a:chExt cx="805325" cy="807300"/>
          </a:xfrm>
        </p:grpSpPr>
        <p:sp>
          <p:nvSpPr>
            <p:cNvPr id="8457" name="Google Shape;8457;p1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132"/>
          <p:cNvGrpSpPr/>
          <p:nvPr/>
        </p:nvGrpSpPr>
        <p:grpSpPr>
          <a:xfrm>
            <a:off x="-401736" y="390950"/>
            <a:ext cx="925310" cy="943383"/>
            <a:chOff x="595389" y="1761100"/>
            <a:chExt cx="925310" cy="943383"/>
          </a:xfrm>
        </p:grpSpPr>
        <p:cxnSp>
          <p:nvCxnSpPr>
            <p:cNvPr id="8477" name="Google Shape;8477;p1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78" name="Google Shape;8478;p1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79" name="Google Shape;8479;p1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480" name="Google Shape;8480;p132"/>
          <p:cNvGrpSpPr/>
          <p:nvPr/>
        </p:nvGrpSpPr>
        <p:grpSpPr>
          <a:xfrm>
            <a:off x="8568314" y="3963425"/>
            <a:ext cx="925310" cy="943383"/>
            <a:chOff x="595389" y="1761100"/>
            <a:chExt cx="925310" cy="943383"/>
          </a:xfrm>
        </p:grpSpPr>
        <p:cxnSp>
          <p:nvCxnSpPr>
            <p:cNvPr id="8481" name="Google Shape;8481;p1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82" name="Google Shape;8482;p1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483" name="Google Shape;8483;p1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8484" name="Google Shape;8484;p1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85" name="Google Shape;8485;p132"/>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486" name="Google Shape;8486;p132"/>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8487" name="Shape 8487"/>
        <p:cNvGrpSpPr/>
        <p:nvPr/>
      </p:nvGrpSpPr>
      <p:grpSpPr>
        <a:xfrm>
          <a:off x="0" y="0"/>
          <a:ext cx="0" cy="0"/>
          <a:chOff x="0" y="0"/>
          <a:chExt cx="0" cy="0"/>
        </a:xfrm>
      </p:grpSpPr>
      <p:pic>
        <p:nvPicPr>
          <p:cNvPr id="8488" name="Google Shape;8488;p1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89" name="Google Shape;8489;p133"/>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0" name="Google Shape;8490;p133"/>
          <p:cNvGrpSpPr/>
          <p:nvPr/>
        </p:nvGrpSpPr>
        <p:grpSpPr>
          <a:xfrm>
            <a:off x="-1008030" y="3427238"/>
            <a:ext cx="1656312" cy="1660374"/>
            <a:chOff x="2929375" y="236175"/>
            <a:chExt cx="805325" cy="807300"/>
          </a:xfrm>
        </p:grpSpPr>
        <p:sp>
          <p:nvSpPr>
            <p:cNvPr id="8491" name="Google Shape;8491;p1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33"/>
          <p:cNvGrpSpPr/>
          <p:nvPr/>
        </p:nvGrpSpPr>
        <p:grpSpPr>
          <a:xfrm>
            <a:off x="5532700" y="4715075"/>
            <a:ext cx="538025" cy="157800"/>
            <a:chOff x="2575325" y="1348650"/>
            <a:chExt cx="538025" cy="157800"/>
          </a:xfrm>
        </p:grpSpPr>
        <p:sp>
          <p:nvSpPr>
            <p:cNvPr id="8511" name="Google Shape;8511;p13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3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3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133"/>
          <p:cNvGrpSpPr/>
          <p:nvPr/>
        </p:nvGrpSpPr>
        <p:grpSpPr>
          <a:xfrm>
            <a:off x="-246311" y="-75763"/>
            <a:ext cx="925310" cy="943383"/>
            <a:chOff x="595389" y="1761100"/>
            <a:chExt cx="925310" cy="943383"/>
          </a:xfrm>
        </p:grpSpPr>
        <p:cxnSp>
          <p:nvCxnSpPr>
            <p:cNvPr id="8515" name="Google Shape;8515;p1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16" name="Google Shape;8516;p1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17" name="Google Shape;8517;p1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518" name="Google Shape;8518;p133"/>
          <p:cNvGrpSpPr/>
          <p:nvPr/>
        </p:nvGrpSpPr>
        <p:grpSpPr>
          <a:xfrm>
            <a:off x="2917989" y="4603375"/>
            <a:ext cx="925310" cy="943383"/>
            <a:chOff x="595389" y="1761100"/>
            <a:chExt cx="925310" cy="943383"/>
          </a:xfrm>
        </p:grpSpPr>
        <p:cxnSp>
          <p:nvCxnSpPr>
            <p:cNvPr id="8519" name="Google Shape;8519;p1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20" name="Google Shape;8520;p1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21" name="Google Shape;8521;p1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522" name="Google Shape;8522;p133"/>
          <p:cNvGrpSpPr/>
          <p:nvPr/>
        </p:nvGrpSpPr>
        <p:grpSpPr>
          <a:xfrm>
            <a:off x="3777322" y="213225"/>
            <a:ext cx="1584577" cy="196549"/>
            <a:chOff x="750197" y="155825"/>
            <a:chExt cx="1584577" cy="196549"/>
          </a:xfrm>
        </p:grpSpPr>
        <p:sp>
          <p:nvSpPr>
            <p:cNvPr id="8523" name="Google Shape;8523;p13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3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3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3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3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3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3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3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3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3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3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3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3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3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3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3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3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3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1" name="Google Shape;8541;p13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42" name="Google Shape;8542;p133"/>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543" name="Google Shape;8543;p133"/>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544" name="Google Shape;8544;p133"/>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545" name="Google Shape;8545;p133"/>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46" name="Google Shape;8546;p133"/>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47" name="Google Shape;8547;p133"/>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48" name="Google Shape;8548;p133"/>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549" name="Google Shape;8549;p133"/>
          <p:cNvGrpSpPr/>
          <p:nvPr/>
        </p:nvGrpSpPr>
        <p:grpSpPr>
          <a:xfrm>
            <a:off x="8565764" y="2067650"/>
            <a:ext cx="925310" cy="943383"/>
            <a:chOff x="595389" y="1761100"/>
            <a:chExt cx="925310" cy="943383"/>
          </a:xfrm>
        </p:grpSpPr>
        <p:cxnSp>
          <p:nvCxnSpPr>
            <p:cNvPr id="8550" name="Google Shape;8550;p1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51" name="Google Shape;8551;p1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52" name="Google Shape;8552;p1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705"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1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759" name="Google Shape;759;p1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 name="Google Shape;760;p1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8553" name="Shape 8553"/>
        <p:cNvGrpSpPr/>
        <p:nvPr/>
      </p:nvGrpSpPr>
      <p:grpSpPr>
        <a:xfrm>
          <a:off x="0" y="0"/>
          <a:ext cx="0" cy="0"/>
          <a:chOff x="0" y="0"/>
          <a:chExt cx="0" cy="0"/>
        </a:xfrm>
      </p:grpSpPr>
      <p:pic>
        <p:nvPicPr>
          <p:cNvPr id="8554" name="Google Shape;8554;p1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555" name="Google Shape;8555;p134"/>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6" name="Google Shape;8556;p134"/>
          <p:cNvGrpSpPr/>
          <p:nvPr/>
        </p:nvGrpSpPr>
        <p:grpSpPr>
          <a:xfrm>
            <a:off x="8632895" y="1741563"/>
            <a:ext cx="1656312" cy="1660374"/>
            <a:chOff x="2929375" y="236175"/>
            <a:chExt cx="805325" cy="807300"/>
          </a:xfrm>
        </p:grpSpPr>
        <p:sp>
          <p:nvSpPr>
            <p:cNvPr id="8557" name="Google Shape;8557;p1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134"/>
          <p:cNvGrpSpPr/>
          <p:nvPr/>
        </p:nvGrpSpPr>
        <p:grpSpPr>
          <a:xfrm>
            <a:off x="4302975" y="4715075"/>
            <a:ext cx="538025" cy="157800"/>
            <a:chOff x="2575325" y="1348650"/>
            <a:chExt cx="538025" cy="157800"/>
          </a:xfrm>
        </p:grpSpPr>
        <p:sp>
          <p:nvSpPr>
            <p:cNvPr id="8577" name="Google Shape;8577;p13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3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3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134"/>
          <p:cNvGrpSpPr/>
          <p:nvPr/>
        </p:nvGrpSpPr>
        <p:grpSpPr>
          <a:xfrm>
            <a:off x="-253511" y="68312"/>
            <a:ext cx="925310" cy="943383"/>
            <a:chOff x="595389" y="1761100"/>
            <a:chExt cx="925310" cy="943383"/>
          </a:xfrm>
        </p:grpSpPr>
        <p:cxnSp>
          <p:nvCxnSpPr>
            <p:cNvPr id="8581" name="Google Shape;8581;p1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82" name="Google Shape;8582;p1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83" name="Google Shape;8583;p1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584" name="Google Shape;8584;p134"/>
          <p:cNvGrpSpPr/>
          <p:nvPr/>
        </p:nvGrpSpPr>
        <p:grpSpPr>
          <a:xfrm>
            <a:off x="8580189" y="4463100"/>
            <a:ext cx="925310" cy="943383"/>
            <a:chOff x="595389" y="1761100"/>
            <a:chExt cx="925310" cy="943383"/>
          </a:xfrm>
        </p:grpSpPr>
        <p:cxnSp>
          <p:nvCxnSpPr>
            <p:cNvPr id="8585" name="Google Shape;8585;p1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86" name="Google Shape;8586;p1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587" name="Google Shape;8587;p1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588" name="Google Shape;8588;p134"/>
          <p:cNvGrpSpPr/>
          <p:nvPr/>
        </p:nvGrpSpPr>
        <p:grpSpPr>
          <a:xfrm>
            <a:off x="6839422" y="213225"/>
            <a:ext cx="1584577" cy="196549"/>
            <a:chOff x="750197" y="155825"/>
            <a:chExt cx="1584577" cy="196549"/>
          </a:xfrm>
        </p:grpSpPr>
        <p:sp>
          <p:nvSpPr>
            <p:cNvPr id="8589" name="Google Shape;8589;p13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3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3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3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3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3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3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3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3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3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3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3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3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3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3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13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3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3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7" name="Google Shape;8607;p13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608" name="Google Shape;8608;p134"/>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09" name="Google Shape;8609;p134"/>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10" name="Google Shape;8610;p134"/>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11" name="Google Shape;8611;p134"/>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12" name="Google Shape;8612;p134"/>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13" name="Google Shape;8613;p134"/>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14" name="Google Shape;8614;p134"/>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15" name="Google Shape;8615;p134"/>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16" name="Google Shape;8616;p134"/>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8617" name="Shape 8617"/>
        <p:cNvGrpSpPr/>
        <p:nvPr/>
      </p:nvGrpSpPr>
      <p:grpSpPr>
        <a:xfrm>
          <a:off x="0" y="0"/>
          <a:ext cx="0" cy="0"/>
          <a:chOff x="0" y="0"/>
          <a:chExt cx="0" cy="0"/>
        </a:xfrm>
      </p:grpSpPr>
      <p:pic>
        <p:nvPicPr>
          <p:cNvPr id="8618" name="Google Shape;8618;p1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619" name="Google Shape;8619;p135"/>
          <p:cNvGrpSpPr/>
          <p:nvPr/>
        </p:nvGrpSpPr>
        <p:grpSpPr>
          <a:xfrm>
            <a:off x="1269045" y="4603363"/>
            <a:ext cx="1656312" cy="1660374"/>
            <a:chOff x="2929375" y="236175"/>
            <a:chExt cx="805325" cy="807300"/>
          </a:xfrm>
        </p:grpSpPr>
        <p:sp>
          <p:nvSpPr>
            <p:cNvPr id="8620" name="Google Shape;8620;p1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135"/>
          <p:cNvGrpSpPr/>
          <p:nvPr/>
        </p:nvGrpSpPr>
        <p:grpSpPr>
          <a:xfrm>
            <a:off x="4300600" y="4794325"/>
            <a:ext cx="538025" cy="157800"/>
            <a:chOff x="2575325" y="1348650"/>
            <a:chExt cx="538025" cy="157800"/>
          </a:xfrm>
        </p:grpSpPr>
        <p:sp>
          <p:nvSpPr>
            <p:cNvPr id="8640" name="Google Shape;8640;p13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3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3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35"/>
          <p:cNvGrpSpPr/>
          <p:nvPr/>
        </p:nvGrpSpPr>
        <p:grpSpPr>
          <a:xfrm>
            <a:off x="-246311" y="-75763"/>
            <a:ext cx="925310" cy="943383"/>
            <a:chOff x="595389" y="1761100"/>
            <a:chExt cx="925310" cy="943383"/>
          </a:xfrm>
        </p:grpSpPr>
        <p:cxnSp>
          <p:nvCxnSpPr>
            <p:cNvPr id="8644" name="Google Shape;8644;p1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645" name="Google Shape;8645;p1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646" name="Google Shape;8646;p1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647" name="Google Shape;8647;p135"/>
          <p:cNvGrpSpPr/>
          <p:nvPr/>
        </p:nvGrpSpPr>
        <p:grpSpPr>
          <a:xfrm>
            <a:off x="8349639" y="4480900"/>
            <a:ext cx="925310" cy="943383"/>
            <a:chOff x="595389" y="1761100"/>
            <a:chExt cx="925310" cy="943383"/>
          </a:xfrm>
        </p:grpSpPr>
        <p:cxnSp>
          <p:nvCxnSpPr>
            <p:cNvPr id="8648" name="Google Shape;8648;p1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649" name="Google Shape;8649;p1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650" name="Google Shape;8650;p1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651" name="Google Shape;8651;p135"/>
          <p:cNvGrpSpPr/>
          <p:nvPr/>
        </p:nvGrpSpPr>
        <p:grpSpPr>
          <a:xfrm>
            <a:off x="3777322" y="213225"/>
            <a:ext cx="1584577" cy="196549"/>
            <a:chOff x="750197" y="155825"/>
            <a:chExt cx="1584577" cy="196549"/>
          </a:xfrm>
        </p:grpSpPr>
        <p:sp>
          <p:nvSpPr>
            <p:cNvPr id="8652" name="Google Shape;8652;p13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3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3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3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3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3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3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3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3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3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3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3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3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3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3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3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3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3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0" name="Google Shape;8670;p13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671" name="Google Shape;8671;p135"/>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2" name="Google Shape;8672;p135"/>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3" name="Google Shape;8673;p135"/>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4" name="Google Shape;8674;p135"/>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5" name="Google Shape;8675;p135"/>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6" name="Google Shape;8676;p135"/>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77" name="Google Shape;8677;p135"/>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78" name="Google Shape;8678;p135"/>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79" name="Google Shape;8679;p135"/>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80" name="Google Shape;8680;p135"/>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81" name="Google Shape;8681;p135"/>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82" name="Google Shape;8682;p135"/>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683" name="Google Shape;8683;p135"/>
          <p:cNvGrpSpPr/>
          <p:nvPr/>
        </p:nvGrpSpPr>
        <p:grpSpPr>
          <a:xfrm>
            <a:off x="6412545" y="-1250587"/>
            <a:ext cx="1656312" cy="1660374"/>
            <a:chOff x="2929375" y="236175"/>
            <a:chExt cx="805325" cy="807300"/>
          </a:xfrm>
        </p:grpSpPr>
        <p:sp>
          <p:nvSpPr>
            <p:cNvPr id="8684" name="Google Shape;8684;p1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8703" name="Shape 8703"/>
        <p:cNvGrpSpPr/>
        <p:nvPr/>
      </p:nvGrpSpPr>
      <p:grpSpPr>
        <a:xfrm>
          <a:off x="0" y="0"/>
          <a:ext cx="0" cy="0"/>
          <a:chOff x="0" y="0"/>
          <a:chExt cx="0" cy="0"/>
        </a:xfrm>
      </p:grpSpPr>
      <p:pic>
        <p:nvPicPr>
          <p:cNvPr id="8704" name="Google Shape;8704;p13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705" name="Google Shape;8705;p13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6" name="Google Shape;8706;p136"/>
          <p:cNvGrpSpPr/>
          <p:nvPr/>
        </p:nvGrpSpPr>
        <p:grpSpPr>
          <a:xfrm>
            <a:off x="-936180" y="4356538"/>
            <a:ext cx="1656312" cy="1660374"/>
            <a:chOff x="2929375" y="236175"/>
            <a:chExt cx="805325" cy="807300"/>
          </a:xfrm>
        </p:grpSpPr>
        <p:sp>
          <p:nvSpPr>
            <p:cNvPr id="8707" name="Google Shape;8707;p13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3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3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3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3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3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3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3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3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3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3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3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3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3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3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3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3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3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3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36"/>
          <p:cNvGrpSpPr/>
          <p:nvPr/>
        </p:nvGrpSpPr>
        <p:grpSpPr>
          <a:xfrm>
            <a:off x="4302975" y="194550"/>
            <a:ext cx="538025" cy="157800"/>
            <a:chOff x="2575325" y="1348650"/>
            <a:chExt cx="538025" cy="157800"/>
          </a:xfrm>
        </p:grpSpPr>
        <p:sp>
          <p:nvSpPr>
            <p:cNvPr id="8727" name="Google Shape;8727;p13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3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3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136"/>
          <p:cNvGrpSpPr/>
          <p:nvPr/>
        </p:nvGrpSpPr>
        <p:grpSpPr>
          <a:xfrm>
            <a:off x="-66211" y="-198238"/>
            <a:ext cx="925310" cy="943383"/>
            <a:chOff x="595389" y="1761100"/>
            <a:chExt cx="925310" cy="943383"/>
          </a:xfrm>
        </p:grpSpPr>
        <p:cxnSp>
          <p:nvCxnSpPr>
            <p:cNvPr id="8731" name="Google Shape;8731;p13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2" name="Google Shape;8732;p13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3" name="Google Shape;8733;p13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34" name="Google Shape;8734;p136"/>
          <p:cNvGrpSpPr/>
          <p:nvPr/>
        </p:nvGrpSpPr>
        <p:grpSpPr>
          <a:xfrm>
            <a:off x="8515339" y="3013100"/>
            <a:ext cx="925310" cy="943383"/>
            <a:chOff x="595389" y="1761100"/>
            <a:chExt cx="925310" cy="943383"/>
          </a:xfrm>
        </p:grpSpPr>
        <p:cxnSp>
          <p:nvCxnSpPr>
            <p:cNvPr id="8735" name="Google Shape;8735;p13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6" name="Google Shape;8736;p13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7" name="Google Shape;8737;p13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38" name="Google Shape;8738;p136"/>
          <p:cNvGrpSpPr/>
          <p:nvPr/>
        </p:nvGrpSpPr>
        <p:grpSpPr>
          <a:xfrm>
            <a:off x="3777322" y="4787625"/>
            <a:ext cx="1584577" cy="196549"/>
            <a:chOff x="750197" y="155825"/>
            <a:chExt cx="1584577" cy="196549"/>
          </a:xfrm>
        </p:grpSpPr>
        <p:sp>
          <p:nvSpPr>
            <p:cNvPr id="8739" name="Google Shape;8739;p13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3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3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3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3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3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3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3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3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3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3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3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3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3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3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3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3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3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7" name="Google Shape;8757;p136"/>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758" name="Google Shape;8758;p136"/>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8759" name="Google Shape;8759;p136"/>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760" name="Google Shape;8760;p136"/>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8761" name="Google Shape;8761;p136"/>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8762" name="Google Shape;8762;p136"/>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8763" name="Google Shape;8763;p136"/>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8764" name="Shape 8764"/>
        <p:cNvGrpSpPr/>
        <p:nvPr/>
      </p:nvGrpSpPr>
      <p:grpSpPr>
        <a:xfrm>
          <a:off x="0" y="0"/>
          <a:ext cx="0" cy="0"/>
          <a:chOff x="0" y="0"/>
          <a:chExt cx="0" cy="0"/>
        </a:xfrm>
      </p:grpSpPr>
      <p:pic>
        <p:nvPicPr>
          <p:cNvPr id="8765" name="Google Shape;8765;p13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766" name="Google Shape;8766;p13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67" name="Google Shape;8767;p137"/>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768" name="Google Shape;8768;p137"/>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769" name="Google Shape;8769;p137"/>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8770" name="Google Shape;8770;p137"/>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71" name="Google Shape;8771;p137"/>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72" name="Google Shape;8772;p137"/>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73" name="Google Shape;8773;p137"/>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774" name="Google Shape;8774;p137"/>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775" name="Google Shape;8775;p137"/>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8776" name="Google Shape;8776;p137"/>
          <p:cNvGrpSpPr/>
          <p:nvPr/>
        </p:nvGrpSpPr>
        <p:grpSpPr>
          <a:xfrm>
            <a:off x="-755905" y="4277288"/>
            <a:ext cx="1656312" cy="1660374"/>
            <a:chOff x="2929375" y="236175"/>
            <a:chExt cx="805325" cy="807300"/>
          </a:xfrm>
        </p:grpSpPr>
        <p:sp>
          <p:nvSpPr>
            <p:cNvPr id="8777" name="Google Shape;8777;p13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3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3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3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3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3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3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3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3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3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3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3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3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3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3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3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3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3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3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137"/>
          <p:cNvGrpSpPr/>
          <p:nvPr/>
        </p:nvGrpSpPr>
        <p:grpSpPr>
          <a:xfrm>
            <a:off x="7885975" y="155100"/>
            <a:ext cx="538025" cy="157800"/>
            <a:chOff x="2575325" y="1348650"/>
            <a:chExt cx="538025" cy="157800"/>
          </a:xfrm>
        </p:grpSpPr>
        <p:sp>
          <p:nvSpPr>
            <p:cNvPr id="8797" name="Google Shape;8797;p13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3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3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137"/>
          <p:cNvGrpSpPr/>
          <p:nvPr/>
        </p:nvGrpSpPr>
        <p:grpSpPr>
          <a:xfrm>
            <a:off x="-246311" y="-75763"/>
            <a:ext cx="925310" cy="943383"/>
            <a:chOff x="595389" y="1761100"/>
            <a:chExt cx="925310" cy="943383"/>
          </a:xfrm>
        </p:grpSpPr>
        <p:cxnSp>
          <p:nvCxnSpPr>
            <p:cNvPr id="8801" name="Google Shape;8801;p13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02" name="Google Shape;8802;p13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03" name="Google Shape;8803;p13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804" name="Google Shape;8804;p137"/>
          <p:cNvGrpSpPr/>
          <p:nvPr/>
        </p:nvGrpSpPr>
        <p:grpSpPr>
          <a:xfrm>
            <a:off x="3777322" y="4794850"/>
            <a:ext cx="1584577" cy="196549"/>
            <a:chOff x="750197" y="155825"/>
            <a:chExt cx="1584577" cy="196549"/>
          </a:xfrm>
        </p:grpSpPr>
        <p:sp>
          <p:nvSpPr>
            <p:cNvPr id="8805" name="Google Shape;8805;p13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3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3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3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3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3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3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3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3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3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3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3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3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3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3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3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3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3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137"/>
          <p:cNvGrpSpPr/>
          <p:nvPr/>
        </p:nvGrpSpPr>
        <p:grpSpPr>
          <a:xfrm>
            <a:off x="8565764" y="2067650"/>
            <a:ext cx="925310" cy="943383"/>
            <a:chOff x="595389" y="1761100"/>
            <a:chExt cx="925310" cy="943383"/>
          </a:xfrm>
        </p:grpSpPr>
        <p:cxnSp>
          <p:nvCxnSpPr>
            <p:cNvPr id="8824" name="Google Shape;8824;p13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25" name="Google Shape;8825;p13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26" name="Google Shape;8826;p13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827" name="Google Shape;8827;p137"/>
          <p:cNvGrpSpPr/>
          <p:nvPr/>
        </p:nvGrpSpPr>
        <p:grpSpPr>
          <a:xfrm>
            <a:off x="8003920" y="4277288"/>
            <a:ext cx="1656312" cy="1660374"/>
            <a:chOff x="2929375" y="236175"/>
            <a:chExt cx="805325" cy="807300"/>
          </a:xfrm>
        </p:grpSpPr>
        <p:sp>
          <p:nvSpPr>
            <p:cNvPr id="8828" name="Google Shape;8828;p13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3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3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3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3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3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3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3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3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3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3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3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3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3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3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3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3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3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3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8847" name="Shape 8847"/>
        <p:cNvGrpSpPr/>
        <p:nvPr/>
      </p:nvGrpSpPr>
      <p:grpSpPr>
        <a:xfrm>
          <a:off x="0" y="0"/>
          <a:ext cx="0" cy="0"/>
          <a:chOff x="0" y="0"/>
          <a:chExt cx="0" cy="0"/>
        </a:xfrm>
      </p:grpSpPr>
      <p:pic>
        <p:nvPicPr>
          <p:cNvPr id="8848" name="Google Shape;8848;p13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849" name="Google Shape;8849;p138"/>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0" name="Google Shape;8850;p138"/>
          <p:cNvGrpSpPr/>
          <p:nvPr/>
        </p:nvGrpSpPr>
        <p:grpSpPr>
          <a:xfrm>
            <a:off x="8423995" y="1741563"/>
            <a:ext cx="1656312" cy="1660374"/>
            <a:chOff x="2929375" y="236175"/>
            <a:chExt cx="805325" cy="807300"/>
          </a:xfrm>
        </p:grpSpPr>
        <p:sp>
          <p:nvSpPr>
            <p:cNvPr id="8851" name="Google Shape;8851;p13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3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3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3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3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3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3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3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3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3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3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3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3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3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3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3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3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3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3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138"/>
          <p:cNvGrpSpPr/>
          <p:nvPr/>
        </p:nvGrpSpPr>
        <p:grpSpPr>
          <a:xfrm>
            <a:off x="1017275" y="4749000"/>
            <a:ext cx="538025" cy="157800"/>
            <a:chOff x="2575325" y="1348650"/>
            <a:chExt cx="538025" cy="157800"/>
          </a:xfrm>
        </p:grpSpPr>
        <p:sp>
          <p:nvSpPr>
            <p:cNvPr id="8871" name="Google Shape;8871;p138"/>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38"/>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38"/>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138"/>
          <p:cNvGrpSpPr/>
          <p:nvPr/>
        </p:nvGrpSpPr>
        <p:grpSpPr>
          <a:xfrm>
            <a:off x="7961339" y="111175"/>
            <a:ext cx="925310" cy="943383"/>
            <a:chOff x="595389" y="1761100"/>
            <a:chExt cx="925310" cy="943383"/>
          </a:xfrm>
        </p:grpSpPr>
        <p:cxnSp>
          <p:nvCxnSpPr>
            <p:cNvPr id="8875" name="Google Shape;8875;p1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76" name="Google Shape;8876;p1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77" name="Google Shape;8877;p1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878" name="Google Shape;8878;p138"/>
          <p:cNvGrpSpPr/>
          <p:nvPr/>
        </p:nvGrpSpPr>
        <p:grpSpPr>
          <a:xfrm>
            <a:off x="-262436" y="2203875"/>
            <a:ext cx="925310" cy="943383"/>
            <a:chOff x="595389" y="1761100"/>
            <a:chExt cx="925310" cy="943383"/>
          </a:xfrm>
        </p:grpSpPr>
        <p:cxnSp>
          <p:nvCxnSpPr>
            <p:cNvPr id="8879" name="Google Shape;8879;p1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80" name="Google Shape;8880;p1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881" name="Google Shape;8881;p1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882" name="Google Shape;8882;p138"/>
          <p:cNvGrpSpPr/>
          <p:nvPr/>
        </p:nvGrpSpPr>
        <p:grpSpPr>
          <a:xfrm>
            <a:off x="1017285" y="155825"/>
            <a:ext cx="1584577" cy="196549"/>
            <a:chOff x="750197" y="155825"/>
            <a:chExt cx="1584577" cy="196549"/>
          </a:xfrm>
        </p:grpSpPr>
        <p:sp>
          <p:nvSpPr>
            <p:cNvPr id="8883" name="Google Shape;8883;p13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3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3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3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3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3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3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3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3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3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3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3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3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3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3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3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3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3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1" name="Google Shape;8901;p138"/>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02" name="Google Shape;8902;p138"/>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03" name="Google Shape;8903;p138"/>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8904" name="Google Shape;8904;p138"/>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8905" name="Shape 8905"/>
        <p:cNvGrpSpPr/>
        <p:nvPr/>
      </p:nvGrpSpPr>
      <p:grpSpPr>
        <a:xfrm>
          <a:off x="0" y="0"/>
          <a:ext cx="0" cy="0"/>
          <a:chOff x="0" y="0"/>
          <a:chExt cx="0" cy="0"/>
        </a:xfrm>
      </p:grpSpPr>
      <p:pic>
        <p:nvPicPr>
          <p:cNvPr id="8906" name="Google Shape;8906;p13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907" name="Google Shape;8907;p139"/>
          <p:cNvGrpSpPr/>
          <p:nvPr/>
        </p:nvGrpSpPr>
        <p:grpSpPr>
          <a:xfrm>
            <a:off x="-943205" y="4190838"/>
            <a:ext cx="1656312" cy="1660374"/>
            <a:chOff x="2929375" y="236175"/>
            <a:chExt cx="805325" cy="807300"/>
          </a:xfrm>
        </p:grpSpPr>
        <p:sp>
          <p:nvSpPr>
            <p:cNvPr id="8908" name="Google Shape;8908;p13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3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3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3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3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3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3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3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3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3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3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3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3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3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3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3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3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3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3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139"/>
          <p:cNvGrpSpPr/>
          <p:nvPr/>
        </p:nvGrpSpPr>
        <p:grpSpPr>
          <a:xfrm>
            <a:off x="4302975" y="4715075"/>
            <a:ext cx="538025" cy="157800"/>
            <a:chOff x="2575325" y="1348650"/>
            <a:chExt cx="538025" cy="157800"/>
          </a:xfrm>
        </p:grpSpPr>
        <p:sp>
          <p:nvSpPr>
            <p:cNvPr id="8928" name="Google Shape;8928;p13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3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3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39"/>
          <p:cNvGrpSpPr/>
          <p:nvPr/>
        </p:nvGrpSpPr>
        <p:grpSpPr>
          <a:xfrm>
            <a:off x="-289536" y="342037"/>
            <a:ext cx="925310" cy="943383"/>
            <a:chOff x="595389" y="1761100"/>
            <a:chExt cx="925310" cy="943383"/>
          </a:xfrm>
        </p:grpSpPr>
        <p:cxnSp>
          <p:nvCxnSpPr>
            <p:cNvPr id="8932" name="Google Shape;8932;p1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933" name="Google Shape;8933;p1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934" name="Google Shape;8934;p1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935" name="Google Shape;8935;p139"/>
          <p:cNvGrpSpPr/>
          <p:nvPr/>
        </p:nvGrpSpPr>
        <p:grpSpPr>
          <a:xfrm>
            <a:off x="8659439" y="4065800"/>
            <a:ext cx="925310" cy="943383"/>
            <a:chOff x="595389" y="1761100"/>
            <a:chExt cx="925310" cy="943383"/>
          </a:xfrm>
        </p:grpSpPr>
        <p:cxnSp>
          <p:nvCxnSpPr>
            <p:cNvPr id="8936" name="Google Shape;8936;p1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937" name="Google Shape;8937;p1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938" name="Google Shape;8938;p1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939" name="Google Shape;8939;p139"/>
          <p:cNvGrpSpPr/>
          <p:nvPr/>
        </p:nvGrpSpPr>
        <p:grpSpPr>
          <a:xfrm>
            <a:off x="3779697" y="213225"/>
            <a:ext cx="1584577" cy="196549"/>
            <a:chOff x="750197" y="155825"/>
            <a:chExt cx="1584577" cy="196549"/>
          </a:xfrm>
        </p:grpSpPr>
        <p:sp>
          <p:nvSpPr>
            <p:cNvPr id="8940" name="Google Shape;8940;p13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3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3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3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3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3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3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3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3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3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3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3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3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3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3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3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3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3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139"/>
          <p:cNvGrpSpPr/>
          <p:nvPr/>
        </p:nvGrpSpPr>
        <p:grpSpPr>
          <a:xfrm>
            <a:off x="8293945" y="-374937"/>
            <a:ext cx="1656312" cy="1660374"/>
            <a:chOff x="2929375" y="236175"/>
            <a:chExt cx="805325" cy="807300"/>
          </a:xfrm>
        </p:grpSpPr>
        <p:sp>
          <p:nvSpPr>
            <p:cNvPr id="8959" name="Google Shape;8959;p13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3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3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3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3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3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3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3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3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3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3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3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3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3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3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3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3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3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3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78" name="Google Shape;8978;p139"/>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8979" name="Shape 8979"/>
        <p:cNvGrpSpPr/>
        <p:nvPr/>
      </p:nvGrpSpPr>
      <p:grpSpPr>
        <a:xfrm>
          <a:off x="0" y="0"/>
          <a:ext cx="0" cy="0"/>
          <a:chOff x="0" y="0"/>
          <a:chExt cx="0" cy="0"/>
        </a:xfrm>
      </p:grpSpPr>
      <p:pic>
        <p:nvPicPr>
          <p:cNvPr id="8980" name="Google Shape;8980;p14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8981" name="Google Shape;8981;p140"/>
          <p:cNvGrpSpPr/>
          <p:nvPr/>
        </p:nvGrpSpPr>
        <p:grpSpPr>
          <a:xfrm>
            <a:off x="-943205" y="812288"/>
            <a:ext cx="1656312" cy="1660374"/>
            <a:chOff x="2929375" y="236175"/>
            <a:chExt cx="805325" cy="807300"/>
          </a:xfrm>
        </p:grpSpPr>
        <p:sp>
          <p:nvSpPr>
            <p:cNvPr id="8982" name="Google Shape;8982;p14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4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4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4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4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4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140"/>
          <p:cNvGrpSpPr/>
          <p:nvPr/>
        </p:nvGrpSpPr>
        <p:grpSpPr>
          <a:xfrm>
            <a:off x="8236250" y="4715075"/>
            <a:ext cx="538025" cy="157800"/>
            <a:chOff x="2575325" y="1348650"/>
            <a:chExt cx="538025" cy="157800"/>
          </a:xfrm>
        </p:grpSpPr>
        <p:sp>
          <p:nvSpPr>
            <p:cNvPr id="9002" name="Google Shape;9002;p14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4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4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140"/>
          <p:cNvGrpSpPr/>
          <p:nvPr/>
        </p:nvGrpSpPr>
        <p:grpSpPr>
          <a:xfrm>
            <a:off x="7735464" y="-403388"/>
            <a:ext cx="925310" cy="943383"/>
            <a:chOff x="595389" y="1761100"/>
            <a:chExt cx="925310" cy="943383"/>
          </a:xfrm>
        </p:grpSpPr>
        <p:cxnSp>
          <p:nvCxnSpPr>
            <p:cNvPr id="9006" name="Google Shape;9006;p14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07" name="Google Shape;9007;p14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08" name="Google Shape;9008;p14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009" name="Google Shape;9009;p140"/>
          <p:cNvGrpSpPr/>
          <p:nvPr/>
        </p:nvGrpSpPr>
        <p:grpSpPr>
          <a:xfrm>
            <a:off x="-577711" y="3820875"/>
            <a:ext cx="925310" cy="943383"/>
            <a:chOff x="595389" y="1761100"/>
            <a:chExt cx="925310" cy="943383"/>
          </a:xfrm>
        </p:grpSpPr>
        <p:cxnSp>
          <p:nvCxnSpPr>
            <p:cNvPr id="9010" name="Google Shape;9010;p14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11" name="Google Shape;9011;p14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12" name="Google Shape;9012;p14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013" name="Google Shape;9013;p140"/>
          <p:cNvGrpSpPr/>
          <p:nvPr/>
        </p:nvGrpSpPr>
        <p:grpSpPr>
          <a:xfrm>
            <a:off x="305597" y="213225"/>
            <a:ext cx="1584577" cy="196549"/>
            <a:chOff x="750197" y="155825"/>
            <a:chExt cx="1584577" cy="196549"/>
          </a:xfrm>
        </p:grpSpPr>
        <p:sp>
          <p:nvSpPr>
            <p:cNvPr id="9014" name="Google Shape;9014;p14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4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4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4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4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4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4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40"/>
          <p:cNvGrpSpPr/>
          <p:nvPr/>
        </p:nvGrpSpPr>
        <p:grpSpPr>
          <a:xfrm>
            <a:off x="8313670" y="2728488"/>
            <a:ext cx="1656312" cy="1660374"/>
            <a:chOff x="2929375" y="236175"/>
            <a:chExt cx="805325" cy="807300"/>
          </a:xfrm>
        </p:grpSpPr>
        <p:sp>
          <p:nvSpPr>
            <p:cNvPr id="9033" name="Google Shape;9033;p14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4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4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4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4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52" name="Google Shape;9052;p140"/>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56" name="Shape 9056"/>
        <p:cNvGrpSpPr/>
        <p:nvPr/>
      </p:nvGrpSpPr>
      <p:grpSpPr>
        <a:xfrm>
          <a:off x="0" y="0"/>
          <a:ext cx="0" cy="0"/>
          <a:chOff x="0" y="0"/>
          <a:chExt cx="0" cy="0"/>
        </a:xfrm>
      </p:grpSpPr>
      <p:pic>
        <p:nvPicPr>
          <p:cNvPr id="9057" name="Google Shape;9057;p14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058" name="Google Shape;9058;p14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9" name="Google Shape;9059;p142"/>
          <p:cNvGrpSpPr/>
          <p:nvPr/>
        </p:nvGrpSpPr>
        <p:grpSpPr>
          <a:xfrm>
            <a:off x="7933020" y="4114401"/>
            <a:ext cx="1656312" cy="1660374"/>
            <a:chOff x="2929375" y="236175"/>
            <a:chExt cx="805325" cy="807300"/>
          </a:xfrm>
        </p:grpSpPr>
        <p:sp>
          <p:nvSpPr>
            <p:cNvPr id="9060" name="Google Shape;9060;p14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4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4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142"/>
          <p:cNvGrpSpPr/>
          <p:nvPr/>
        </p:nvGrpSpPr>
        <p:grpSpPr>
          <a:xfrm>
            <a:off x="4302988" y="231550"/>
            <a:ext cx="538025" cy="157800"/>
            <a:chOff x="2575325" y="1348650"/>
            <a:chExt cx="538025" cy="157800"/>
          </a:xfrm>
        </p:grpSpPr>
        <p:sp>
          <p:nvSpPr>
            <p:cNvPr id="9080" name="Google Shape;9080;p14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4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4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142"/>
          <p:cNvGrpSpPr/>
          <p:nvPr/>
        </p:nvGrpSpPr>
        <p:grpSpPr>
          <a:xfrm>
            <a:off x="323639" y="4144000"/>
            <a:ext cx="925310" cy="943383"/>
            <a:chOff x="595389" y="1761100"/>
            <a:chExt cx="925310" cy="943383"/>
          </a:xfrm>
        </p:grpSpPr>
        <p:cxnSp>
          <p:nvCxnSpPr>
            <p:cNvPr id="9084" name="Google Shape;9084;p14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85" name="Google Shape;9085;p14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86" name="Google Shape;9086;p14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087" name="Google Shape;9087;p142"/>
          <p:cNvGrpSpPr/>
          <p:nvPr/>
        </p:nvGrpSpPr>
        <p:grpSpPr>
          <a:xfrm>
            <a:off x="-262436" y="-403375"/>
            <a:ext cx="925310" cy="943383"/>
            <a:chOff x="595389" y="1761100"/>
            <a:chExt cx="925310" cy="943383"/>
          </a:xfrm>
        </p:grpSpPr>
        <p:cxnSp>
          <p:nvCxnSpPr>
            <p:cNvPr id="9088" name="Google Shape;9088;p14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89" name="Google Shape;9089;p14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90" name="Google Shape;9090;p14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091" name="Google Shape;9091;p142"/>
          <p:cNvGrpSpPr/>
          <p:nvPr/>
        </p:nvGrpSpPr>
        <p:grpSpPr>
          <a:xfrm rot="5400000">
            <a:off x="7926547" y="2473475"/>
            <a:ext cx="1584577" cy="196549"/>
            <a:chOff x="750197" y="155825"/>
            <a:chExt cx="1584577" cy="196549"/>
          </a:xfrm>
        </p:grpSpPr>
        <p:sp>
          <p:nvSpPr>
            <p:cNvPr id="9092" name="Google Shape;9092;p14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4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4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4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4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0" name="Google Shape;9110;p14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111" name="Google Shape;9111;p14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112" name="Google Shape;9112;p14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13" name="Shape 9113"/>
        <p:cNvGrpSpPr/>
        <p:nvPr/>
      </p:nvGrpSpPr>
      <p:grpSpPr>
        <a:xfrm>
          <a:off x="0" y="0"/>
          <a:ext cx="0" cy="0"/>
          <a:chOff x="0" y="0"/>
          <a:chExt cx="0" cy="0"/>
        </a:xfrm>
      </p:grpSpPr>
      <p:pic>
        <p:nvPicPr>
          <p:cNvPr id="9114" name="Google Shape;9114;p14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115" name="Google Shape;9115;p14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6" name="Google Shape;9116;p143"/>
          <p:cNvGrpSpPr/>
          <p:nvPr/>
        </p:nvGrpSpPr>
        <p:grpSpPr>
          <a:xfrm>
            <a:off x="7933020" y="4114401"/>
            <a:ext cx="1656312" cy="1660374"/>
            <a:chOff x="2929375" y="236175"/>
            <a:chExt cx="805325" cy="807300"/>
          </a:xfrm>
        </p:grpSpPr>
        <p:sp>
          <p:nvSpPr>
            <p:cNvPr id="9117" name="Google Shape;9117;p14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4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4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4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4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4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4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4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4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4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143"/>
          <p:cNvGrpSpPr/>
          <p:nvPr/>
        </p:nvGrpSpPr>
        <p:grpSpPr>
          <a:xfrm>
            <a:off x="8565939" y="2998375"/>
            <a:ext cx="925310" cy="943383"/>
            <a:chOff x="595389" y="1761100"/>
            <a:chExt cx="925310" cy="943383"/>
          </a:xfrm>
        </p:grpSpPr>
        <p:cxnSp>
          <p:nvCxnSpPr>
            <p:cNvPr id="9137" name="Google Shape;9137;p14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38" name="Google Shape;9138;p14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39" name="Google Shape;9139;p14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140" name="Google Shape;9140;p143"/>
          <p:cNvGrpSpPr/>
          <p:nvPr/>
        </p:nvGrpSpPr>
        <p:grpSpPr>
          <a:xfrm>
            <a:off x="-316986" y="627862"/>
            <a:ext cx="925310" cy="943383"/>
            <a:chOff x="595389" y="1761100"/>
            <a:chExt cx="925310" cy="943383"/>
          </a:xfrm>
        </p:grpSpPr>
        <p:cxnSp>
          <p:nvCxnSpPr>
            <p:cNvPr id="9141" name="Google Shape;9141;p14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42" name="Google Shape;9142;p14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43" name="Google Shape;9143;p14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144" name="Google Shape;9144;p143"/>
          <p:cNvGrpSpPr/>
          <p:nvPr/>
        </p:nvGrpSpPr>
        <p:grpSpPr>
          <a:xfrm>
            <a:off x="958410" y="4505112"/>
            <a:ext cx="1584577" cy="196549"/>
            <a:chOff x="750197" y="155825"/>
            <a:chExt cx="1584577" cy="196549"/>
          </a:xfrm>
        </p:grpSpPr>
        <p:sp>
          <p:nvSpPr>
            <p:cNvPr id="9145" name="Google Shape;9145;p14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4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4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4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4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3" name="Google Shape;9163;p14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64" name="Google Shape;9164;p14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165" name="Google Shape;9165;p14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66" name="Google Shape;9166;p14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67" name="Shape 9167"/>
        <p:cNvGrpSpPr/>
        <p:nvPr/>
      </p:nvGrpSpPr>
      <p:grpSpPr>
        <a:xfrm>
          <a:off x="0" y="0"/>
          <a:ext cx="0" cy="0"/>
          <a:chOff x="0" y="0"/>
          <a:chExt cx="0" cy="0"/>
        </a:xfrm>
      </p:grpSpPr>
      <p:pic>
        <p:nvPicPr>
          <p:cNvPr id="9168" name="Google Shape;9168;p14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169" name="Google Shape;9169;p14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70" name="Google Shape;9170;p14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9171" name="Google Shape;9171;p144"/>
          <p:cNvGrpSpPr/>
          <p:nvPr/>
        </p:nvGrpSpPr>
        <p:grpSpPr>
          <a:xfrm>
            <a:off x="-1008030" y="3427238"/>
            <a:ext cx="1656312" cy="1660374"/>
            <a:chOff x="2929375" y="236175"/>
            <a:chExt cx="805325" cy="807300"/>
          </a:xfrm>
        </p:grpSpPr>
        <p:sp>
          <p:nvSpPr>
            <p:cNvPr id="9172" name="Google Shape;9172;p14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4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4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4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4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4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4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144"/>
          <p:cNvGrpSpPr/>
          <p:nvPr/>
        </p:nvGrpSpPr>
        <p:grpSpPr>
          <a:xfrm>
            <a:off x="5532700" y="4715075"/>
            <a:ext cx="538025" cy="157800"/>
            <a:chOff x="2575325" y="1348650"/>
            <a:chExt cx="538025" cy="157800"/>
          </a:xfrm>
        </p:grpSpPr>
        <p:sp>
          <p:nvSpPr>
            <p:cNvPr id="9192" name="Google Shape;9192;p14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4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4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144"/>
          <p:cNvGrpSpPr/>
          <p:nvPr/>
        </p:nvGrpSpPr>
        <p:grpSpPr>
          <a:xfrm>
            <a:off x="-246311" y="-75763"/>
            <a:ext cx="925310" cy="943383"/>
            <a:chOff x="595389" y="1761100"/>
            <a:chExt cx="925310" cy="943383"/>
          </a:xfrm>
        </p:grpSpPr>
        <p:cxnSp>
          <p:nvCxnSpPr>
            <p:cNvPr id="9196" name="Google Shape;9196;p1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97" name="Google Shape;9197;p1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98" name="Google Shape;9198;p1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199" name="Google Shape;9199;p144"/>
          <p:cNvGrpSpPr/>
          <p:nvPr/>
        </p:nvGrpSpPr>
        <p:grpSpPr>
          <a:xfrm>
            <a:off x="3436664" y="4715075"/>
            <a:ext cx="925310" cy="943383"/>
            <a:chOff x="595389" y="1761100"/>
            <a:chExt cx="925310" cy="943383"/>
          </a:xfrm>
        </p:grpSpPr>
        <p:cxnSp>
          <p:nvCxnSpPr>
            <p:cNvPr id="9200" name="Google Shape;9200;p1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01" name="Google Shape;9201;p1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02" name="Google Shape;9202;p1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03" name="Google Shape;9203;p144"/>
          <p:cNvGrpSpPr/>
          <p:nvPr/>
        </p:nvGrpSpPr>
        <p:grpSpPr>
          <a:xfrm>
            <a:off x="3777322" y="213225"/>
            <a:ext cx="1584577" cy="196549"/>
            <a:chOff x="750197" y="155825"/>
            <a:chExt cx="1584577" cy="196549"/>
          </a:xfrm>
        </p:grpSpPr>
        <p:sp>
          <p:nvSpPr>
            <p:cNvPr id="9204" name="Google Shape;9204;p14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4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4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4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4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4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4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144"/>
          <p:cNvGrpSpPr/>
          <p:nvPr/>
        </p:nvGrpSpPr>
        <p:grpSpPr>
          <a:xfrm>
            <a:off x="8565764" y="2067650"/>
            <a:ext cx="925310" cy="943383"/>
            <a:chOff x="595389" y="1761100"/>
            <a:chExt cx="925310" cy="943383"/>
          </a:xfrm>
        </p:grpSpPr>
        <p:cxnSp>
          <p:nvCxnSpPr>
            <p:cNvPr id="9223" name="Google Shape;9223;p1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24" name="Google Shape;9224;p1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25" name="Google Shape;9225;p1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765"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1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0" name="Google Shape;820;p1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1" name="Google Shape;821;p1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2" name="Google Shape;822;p1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26" name="Shape 9226"/>
        <p:cNvGrpSpPr/>
        <p:nvPr/>
      </p:nvGrpSpPr>
      <p:grpSpPr>
        <a:xfrm>
          <a:off x="0" y="0"/>
          <a:ext cx="0" cy="0"/>
          <a:chOff x="0" y="0"/>
          <a:chExt cx="0" cy="0"/>
        </a:xfrm>
      </p:grpSpPr>
      <p:pic>
        <p:nvPicPr>
          <p:cNvPr id="9227" name="Google Shape;9227;p14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228" name="Google Shape;9228;p14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9" name="Google Shape;9229;p145"/>
          <p:cNvGrpSpPr/>
          <p:nvPr/>
        </p:nvGrpSpPr>
        <p:grpSpPr>
          <a:xfrm>
            <a:off x="-943205" y="1741563"/>
            <a:ext cx="1656312" cy="1660374"/>
            <a:chOff x="2929375" y="236175"/>
            <a:chExt cx="805325" cy="807300"/>
          </a:xfrm>
        </p:grpSpPr>
        <p:sp>
          <p:nvSpPr>
            <p:cNvPr id="9230" name="Google Shape;9230;p14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4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4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4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4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4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145"/>
          <p:cNvGrpSpPr/>
          <p:nvPr/>
        </p:nvGrpSpPr>
        <p:grpSpPr>
          <a:xfrm>
            <a:off x="4302975" y="4715075"/>
            <a:ext cx="538025" cy="157800"/>
            <a:chOff x="2575325" y="1348650"/>
            <a:chExt cx="538025" cy="157800"/>
          </a:xfrm>
        </p:grpSpPr>
        <p:sp>
          <p:nvSpPr>
            <p:cNvPr id="9250" name="Google Shape;9250;p14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45"/>
          <p:cNvGrpSpPr/>
          <p:nvPr/>
        </p:nvGrpSpPr>
        <p:grpSpPr>
          <a:xfrm>
            <a:off x="322789" y="68312"/>
            <a:ext cx="925310" cy="943383"/>
            <a:chOff x="595389" y="1761100"/>
            <a:chExt cx="925310" cy="943383"/>
          </a:xfrm>
        </p:grpSpPr>
        <p:cxnSp>
          <p:nvCxnSpPr>
            <p:cNvPr id="9254" name="Google Shape;9254;p14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55" name="Google Shape;9255;p14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56" name="Google Shape;9256;p14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57" name="Google Shape;9257;p145"/>
          <p:cNvGrpSpPr/>
          <p:nvPr/>
        </p:nvGrpSpPr>
        <p:grpSpPr>
          <a:xfrm>
            <a:off x="7931839" y="4065800"/>
            <a:ext cx="925310" cy="943383"/>
            <a:chOff x="595389" y="1761100"/>
            <a:chExt cx="925310" cy="943383"/>
          </a:xfrm>
        </p:grpSpPr>
        <p:cxnSp>
          <p:nvCxnSpPr>
            <p:cNvPr id="9258" name="Google Shape;9258;p14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59" name="Google Shape;9259;p14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260" name="Google Shape;9260;p14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61" name="Google Shape;9261;p145"/>
          <p:cNvGrpSpPr/>
          <p:nvPr/>
        </p:nvGrpSpPr>
        <p:grpSpPr>
          <a:xfrm>
            <a:off x="6839422" y="213225"/>
            <a:ext cx="1584577" cy="196549"/>
            <a:chOff x="750197" y="155825"/>
            <a:chExt cx="1584577" cy="196549"/>
          </a:xfrm>
        </p:grpSpPr>
        <p:sp>
          <p:nvSpPr>
            <p:cNvPr id="9262" name="Google Shape;9262;p14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4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4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4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4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4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4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4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4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4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4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4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0" name="Google Shape;9280;p14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81" name="Google Shape;9281;p14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282" name="Google Shape;9282;p14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283" name="Google Shape;9283;p14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84" name="Google Shape;9284;p14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85" name="Google Shape;9285;p14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86" name="Shape 9286"/>
        <p:cNvGrpSpPr/>
        <p:nvPr/>
      </p:nvGrpSpPr>
      <p:grpSpPr>
        <a:xfrm>
          <a:off x="0" y="0"/>
          <a:ext cx="0" cy="0"/>
          <a:chOff x="0" y="0"/>
          <a:chExt cx="0" cy="0"/>
        </a:xfrm>
      </p:grpSpPr>
      <p:pic>
        <p:nvPicPr>
          <p:cNvPr id="9287" name="Google Shape;9287;p14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88" name="Google Shape;9288;p146"/>
          <p:cNvGrpSpPr/>
          <p:nvPr/>
        </p:nvGrpSpPr>
        <p:grpSpPr>
          <a:xfrm>
            <a:off x="-589830" y="4147826"/>
            <a:ext cx="1656312" cy="1660374"/>
            <a:chOff x="2929375" y="236175"/>
            <a:chExt cx="805325" cy="807300"/>
          </a:xfrm>
        </p:grpSpPr>
        <p:sp>
          <p:nvSpPr>
            <p:cNvPr id="9289" name="Google Shape;9289;p14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4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4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4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4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4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14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4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146"/>
          <p:cNvGrpSpPr/>
          <p:nvPr/>
        </p:nvGrpSpPr>
        <p:grpSpPr>
          <a:xfrm>
            <a:off x="4302988" y="4736600"/>
            <a:ext cx="538025" cy="157800"/>
            <a:chOff x="2575325" y="1348650"/>
            <a:chExt cx="538025" cy="157800"/>
          </a:xfrm>
        </p:grpSpPr>
        <p:sp>
          <p:nvSpPr>
            <p:cNvPr id="9309" name="Google Shape;9309;p14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4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146"/>
          <p:cNvGrpSpPr/>
          <p:nvPr/>
        </p:nvGrpSpPr>
        <p:grpSpPr>
          <a:xfrm>
            <a:off x="-459161" y="2057037"/>
            <a:ext cx="925310" cy="943383"/>
            <a:chOff x="595389" y="1761100"/>
            <a:chExt cx="925310" cy="943383"/>
          </a:xfrm>
        </p:grpSpPr>
        <p:cxnSp>
          <p:nvCxnSpPr>
            <p:cNvPr id="9313" name="Google Shape;9313;p14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14" name="Google Shape;9314;p14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15" name="Google Shape;9315;p14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316" name="Google Shape;9316;p146"/>
          <p:cNvGrpSpPr/>
          <p:nvPr/>
        </p:nvGrpSpPr>
        <p:grpSpPr>
          <a:xfrm flipH="1">
            <a:off x="8575464" y="113150"/>
            <a:ext cx="925310" cy="943383"/>
            <a:chOff x="595389" y="1761100"/>
            <a:chExt cx="925310" cy="943383"/>
          </a:xfrm>
        </p:grpSpPr>
        <p:cxnSp>
          <p:nvCxnSpPr>
            <p:cNvPr id="9317" name="Google Shape;9317;p14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18" name="Google Shape;9318;p14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19" name="Google Shape;9319;p14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320" name="Google Shape;9320;p146"/>
          <p:cNvGrpSpPr/>
          <p:nvPr/>
        </p:nvGrpSpPr>
        <p:grpSpPr>
          <a:xfrm>
            <a:off x="750197" y="155825"/>
            <a:ext cx="1584577" cy="196549"/>
            <a:chOff x="750197" y="155825"/>
            <a:chExt cx="1584577" cy="196549"/>
          </a:xfrm>
        </p:grpSpPr>
        <p:sp>
          <p:nvSpPr>
            <p:cNvPr id="9321" name="Google Shape;9321;p14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4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4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4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4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4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4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4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4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4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9" name="Google Shape;9339;p14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40" name="Shape 9340"/>
        <p:cNvGrpSpPr/>
        <p:nvPr/>
      </p:nvGrpSpPr>
      <p:grpSpPr>
        <a:xfrm>
          <a:off x="0" y="0"/>
          <a:ext cx="0" cy="0"/>
          <a:chOff x="0" y="0"/>
          <a:chExt cx="0" cy="0"/>
        </a:xfrm>
      </p:grpSpPr>
      <p:pic>
        <p:nvPicPr>
          <p:cNvPr id="9341" name="Google Shape;9341;p14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342" name="Google Shape;9342;p14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3" name="Google Shape;9343;p147"/>
          <p:cNvGrpSpPr/>
          <p:nvPr/>
        </p:nvGrpSpPr>
        <p:grpSpPr>
          <a:xfrm>
            <a:off x="3743857" y="4286576"/>
            <a:ext cx="1656312" cy="1660374"/>
            <a:chOff x="2929375" y="236175"/>
            <a:chExt cx="805325" cy="807300"/>
          </a:xfrm>
        </p:grpSpPr>
        <p:sp>
          <p:nvSpPr>
            <p:cNvPr id="9344" name="Google Shape;9344;p14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4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4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4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4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4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4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4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4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4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4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147"/>
          <p:cNvGrpSpPr/>
          <p:nvPr/>
        </p:nvGrpSpPr>
        <p:grpSpPr>
          <a:xfrm rot="5400000">
            <a:off x="8456538" y="2939575"/>
            <a:ext cx="538025" cy="157800"/>
            <a:chOff x="2575325" y="1348650"/>
            <a:chExt cx="538025" cy="157800"/>
          </a:xfrm>
        </p:grpSpPr>
        <p:sp>
          <p:nvSpPr>
            <p:cNvPr id="9364" name="Google Shape;9364;p14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147"/>
          <p:cNvGrpSpPr/>
          <p:nvPr/>
        </p:nvGrpSpPr>
        <p:grpSpPr>
          <a:xfrm>
            <a:off x="325689" y="3992850"/>
            <a:ext cx="925310" cy="943383"/>
            <a:chOff x="595389" y="1761100"/>
            <a:chExt cx="925310" cy="943383"/>
          </a:xfrm>
        </p:grpSpPr>
        <p:cxnSp>
          <p:nvCxnSpPr>
            <p:cNvPr id="9368" name="Google Shape;9368;p14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69" name="Google Shape;9369;p14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70" name="Google Shape;9370;p14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371" name="Google Shape;9371;p147"/>
          <p:cNvGrpSpPr/>
          <p:nvPr/>
        </p:nvGrpSpPr>
        <p:grpSpPr>
          <a:xfrm>
            <a:off x="7961339" y="68312"/>
            <a:ext cx="925310" cy="943383"/>
            <a:chOff x="595389" y="1761100"/>
            <a:chExt cx="925310" cy="943383"/>
          </a:xfrm>
        </p:grpSpPr>
        <p:cxnSp>
          <p:nvCxnSpPr>
            <p:cNvPr id="9372" name="Google Shape;9372;p14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73" name="Google Shape;9373;p14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374" name="Google Shape;9374;p14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375" name="Google Shape;9375;p147"/>
          <p:cNvGrpSpPr/>
          <p:nvPr/>
        </p:nvGrpSpPr>
        <p:grpSpPr>
          <a:xfrm>
            <a:off x="750197" y="155825"/>
            <a:ext cx="1584577" cy="196549"/>
            <a:chOff x="750197" y="155825"/>
            <a:chExt cx="1584577" cy="196549"/>
          </a:xfrm>
        </p:grpSpPr>
        <p:sp>
          <p:nvSpPr>
            <p:cNvPr id="9376" name="Google Shape;9376;p14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4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4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4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4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4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4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4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4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4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4" name="Google Shape;9394;p14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9395" name="Google Shape;9395;p14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9396" name="Google Shape;9396;p14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97" name="Shape 9397"/>
        <p:cNvGrpSpPr/>
        <p:nvPr/>
      </p:nvGrpSpPr>
      <p:grpSpPr>
        <a:xfrm>
          <a:off x="0" y="0"/>
          <a:ext cx="0" cy="0"/>
          <a:chOff x="0" y="0"/>
          <a:chExt cx="0" cy="0"/>
        </a:xfrm>
      </p:grpSpPr>
      <p:pic>
        <p:nvPicPr>
          <p:cNvPr id="9398" name="Google Shape;9398;p14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399" name="Google Shape;9399;p14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0" name="Google Shape;9400;p148"/>
          <p:cNvGrpSpPr/>
          <p:nvPr/>
        </p:nvGrpSpPr>
        <p:grpSpPr>
          <a:xfrm>
            <a:off x="-1159330" y="1458601"/>
            <a:ext cx="1656312" cy="1660374"/>
            <a:chOff x="2929375" y="236175"/>
            <a:chExt cx="805325" cy="807300"/>
          </a:xfrm>
        </p:grpSpPr>
        <p:sp>
          <p:nvSpPr>
            <p:cNvPr id="9401" name="Google Shape;9401;p14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4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4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4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4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4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4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4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148"/>
          <p:cNvGrpSpPr/>
          <p:nvPr/>
        </p:nvGrpSpPr>
        <p:grpSpPr>
          <a:xfrm>
            <a:off x="4302988" y="4715075"/>
            <a:ext cx="538025" cy="157800"/>
            <a:chOff x="2575325" y="1348650"/>
            <a:chExt cx="538025" cy="157800"/>
          </a:xfrm>
        </p:grpSpPr>
        <p:sp>
          <p:nvSpPr>
            <p:cNvPr id="9421" name="Google Shape;9421;p14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4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4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148"/>
          <p:cNvGrpSpPr/>
          <p:nvPr/>
        </p:nvGrpSpPr>
        <p:grpSpPr>
          <a:xfrm>
            <a:off x="-296736" y="-320688"/>
            <a:ext cx="925310" cy="943383"/>
            <a:chOff x="595389" y="1761100"/>
            <a:chExt cx="925310" cy="943383"/>
          </a:xfrm>
        </p:grpSpPr>
        <p:cxnSp>
          <p:nvCxnSpPr>
            <p:cNvPr id="9425" name="Google Shape;9425;p14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26" name="Google Shape;9426;p14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27" name="Google Shape;9427;p14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428" name="Google Shape;9428;p148"/>
          <p:cNvGrpSpPr/>
          <p:nvPr/>
        </p:nvGrpSpPr>
        <p:grpSpPr>
          <a:xfrm>
            <a:off x="8608989" y="2100062"/>
            <a:ext cx="925310" cy="943383"/>
            <a:chOff x="595389" y="1761100"/>
            <a:chExt cx="925310" cy="943383"/>
          </a:xfrm>
        </p:grpSpPr>
        <p:cxnSp>
          <p:nvCxnSpPr>
            <p:cNvPr id="9429" name="Google Shape;9429;p14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30" name="Google Shape;9430;p14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31" name="Google Shape;9431;p14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432" name="Google Shape;9432;p148"/>
          <p:cNvGrpSpPr/>
          <p:nvPr/>
        </p:nvGrpSpPr>
        <p:grpSpPr>
          <a:xfrm>
            <a:off x="6839422" y="213225"/>
            <a:ext cx="1584577" cy="196549"/>
            <a:chOff x="750197" y="155825"/>
            <a:chExt cx="1584577" cy="196549"/>
          </a:xfrm>
        </p:grpSpPr>
        <p:sp>
          <p:nvSpPr>
            <p:cNvPr id="9433" name="Google Shape;9433;p14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4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4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4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4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4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4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4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1" name="Google Shape;9451;p14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452" name="Google Shape;9452;p14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453" name="Google Shape;9453;p148"/>
          <p:cNvGrpSpPr/>
          <p:nvPr/>
        </p:nvGrpSpPr>
        <p:grpSpPr>
          <a:xfrm>
            <a:off x="8111795" y="4368926"/>
            <a:ext cx="1656312" cy="1660374"/>
            <a:chOff x="2929375" y="236175"/>
            <a:chExt cx="805325" cy="807300"/>
          </a:xfrm>
        </p:grpSpPr>
        <p:sp>
          <p:nvSpPr>
            <p:cNvPr id="9454" name="Google Shape;9454;p14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4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4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4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4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4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4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4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4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4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73" name="Shape 9473"/>
        <p:cNvGrpSpPr/>
        <p:nvPr/>
      </p:nvGrpSpPr>
      <p:grpSpPr>
        <a:xfrm>
          <a:off x="0" y="0"/>
          <a:ext cx="0" cy="0"/>
          <a:chOff x="0" y="0"/>
          <a:chExt cx="0" cy="0"/>
        </a:xfrm>
      </p:grpSpPr>
      <p:pic>
        <p:nvPicPr>
          <p:cNvPr id="9474" name="Google Shape;9474;p14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475" name="Google Shape;9475;p14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6" name="Google Shape;9476;p149"/>
          <p:cNvGrpSpPr/>
          <p:nvPr/>
        </p:nvGrpSpPr>
        <p:grpSpPr>
          <a:xfrm>
            <a:off x="-606409" y="1336313"/>
            <a:ext cx="1656312" cy="1660374"/>
            <a:chOff x="2929375" y="236175"/>
            <a:chExt cx="805325" cy="807300"/>
          </a:xfrm>
        </p:grpSpPr>
        <p:sp>
          <p:nvSpPr>
            <p:cNvPr id="9477" name="Google Shape;9477;p14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4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4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4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14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4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4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4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4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4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4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149"/>
          <p:cNvGrpSpPr/>
          <p:nvPr/>
        </p:nvGrpSpPr>
        <p:grpSpPr>
          <a:xfrm>
            <a:off x="4302988" y="231550"/>
            <a:ext cx="538025" cy="157800"/>
            <a:chOff x="2575325" y="1348650"/>
            <a:chExt cx="538025" cy="157800"/>
          </a:xfrm>
        </p:grpSpPr>
        <p:sp>
          <p:nvSpPr>
            <p:cNvPr id="9497" name="Google Shape;9497;p14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9"/>
          <p:cNvGrpSpPr/>
          <p:nvPr/>
        </p:nvGrpSpPr>
        <p:grpSpPr>
          <a:xfrm>
            <a:off x="8572489" y="4515800"/>
            <a:ext cx="925310" cy="943383"/>
            <a:chOff x="595389" y="1761100"/>
            <a:chExt cx="925310" cy="943383"/>
          </a:xfrm>
        </p:grpSpPr>
        <p:cxnSp>
          <p:nvCxnSpPr>
            <p:cNvPr id="9501" name="Google Shape;9501;p14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2" name="Google Shape;9502;p14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3" name="Google Shape;9503;p14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04" name="Google Shape;9504;p149"/>
          <p:cNvGrpSpPr/>
          <p:nvPr/>
        </p:nvGrpSpPr>
        <p:grpSpPr>
          <a:xfrm>
            <a:off x="-262436" y="-403375"/>
            <a:ext cx="925310" cy="943383"/>
            <a:chOff x="595389" y="1761100"/>
            <a:chExt cx="925310" cy="943383"/>
          </a:xfrm>
        </p:grpSpPr>
        <p:cxnSp>
          <p:nvCxnSpPr>
            <p:cNvPr id="9505" name="Google Shape;9505;p14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6" name="Google Shape;9506;p14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7" name="Google Shape;9507;p14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08" name="Google Shape;9508;p149"/>
          <p:cNvGrpSpPr/>
          <p:nvPr/>
        </p:nvGrpSpPr>
        <p:grpSpPr>
          <a:xfrm>
            <a:off x="3779560" y="4782825"/>
            <a:ext cx="1584577" cy="196549"/>
            <a:chOff x="750197" y="155825"/>
            <a:chExt cx="1584577" cy="196549"/>
          </a:xfrm>
        </p:grpSpPr>
        <p:sp>
          <p:nvSpPr>
            <p:cNvPr id="9509" name="Google Shape;9509;p14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4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4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4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4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4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4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4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4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149"/>
          <p:cNvGrpSpPr/>
          <p:nvPr/>
        </p:nvGrpSpPr>
        <p:grpSpPr>
          <a:xfrm>
            <a:off x="8102391" y="2520888"/>
            <a:ext cx="1656312" cy="1660374"/>
            <a:chOff x="2929375" y="236175"/>
            <a:chExt cx="805325" cy="807300"/>
          </a:xfrm>
        </p:grpSpPr>
        <p:sp>
          <p:nvSpPr>
            <p:cNvPr id="9528" name="Google Shape;9528;p14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4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4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4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4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4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4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4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4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4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14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14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7" name="Google Shape;9547;p14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9548" name="Google Shape;9548;p14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9549" name="Google Shape;9549;p14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50" name="Shape 9550"/>
        <p:cNvGrpSpPr/>
        <p:nvPr/>
      </p:nvGrpSpPr>
      <p:grpSpPr>
        <a:xfrm>
          <a:off x="0" y="0"/>
          <a:ext cx="0" cy="0"/>
          <a:chOff x="0" y="0"/>
          <a:chExt cx="0" cy="0"/>
        </a:xfrm>
      </p:grpSpPr>
      <p:sp>
        <p:nvSpPr>
          <p:cNvPr id="9551" name="Google Shape;9551;p15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552" name="Google Shape;9552;p150"/>
          <p:cNvGrpSpPr/>
          <p:nvPr/>
        </p:nvGrpSpPr>
        <p:grpSpPr>
          <a:xfrm>
            <a:off x="-1065655" y="2942788"/>
            <a:ext cx="1656312" cy="1660374"/>
            <a:chOff x="2929375" y="236175"/>
            <a:chExt cx="805325" cy="807300"/>
          </a:xfrm>
        </p:grpSpPr>
        <p:sp>
          <p:nvSpPr>
            <p:cNvPr id="9553" name="Google Shape;9553;p15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5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5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5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5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5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5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5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5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5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5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5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5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5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5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5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5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5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5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150"/>
          <p:cNvGrpSpPr/>
          <p:nvPr/>
        </p:nvGrpSpPr>
        <p:grpSpPr>
          <a:xfrm>
            <a:off x="5532700" y="4715075"/>
            <a:ext cx="538025" cy="157800"/>
            <a:chOff x="2575325" y="1348650"/>
            <a:chExt cx="538025" cy="157800"/>
          </a:xfrm>
        </p:grpSpPr>
        <p:sp>
          <p:nvSpPr>
            <p:cNvPr id="9573" name="Google Shape;9573;p15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5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5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150"/>
          <p:cNvGrpSpPr/>
          <p:nvPr/>
        </p:nvGrpSpPr>
        <p:grpSpPr>
          <a:xfrm>
            <a:off x="-277036" y="-299063"/>
            <a:ext cx="925310" cy="943383"/>
            <a:chOff x="595389" y="1761100"/>
            <a:chExt cx="925310" cy="943383"/>
          </a:xfrm>
        </p:grpSpPr>
        <p:cxnSp>
          <p:nvCxnSpPr>
            <p:cNvPr id="9577" name="Google Shape;9577;p15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9578" name="Google Shape;9578;p15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9579" name="Google Shape;9579;p15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9580" name="Google Shape;9580;p150"/>
          <p:cNvGrpSpPr/>
          <p:nvPr/>
        </p:nvGrpSpPr>
        <p:grpSpPr>
          <a:xfrm>
            <a:off x="2917989" y="4603375"/>
            <a:ext cx="925310" cy="943383"/>
            <a:chOff x="595389" y="1761100"/>
            <a:chExt cx="925310" cy="943383"/>
          </a:xfrm>
        </p:grpSpPr>
        <p:cxnSp>
          <p:nvCxnSpPr>
            <p:cNvPr id="9581" name="Google Shape;9581;p15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9582" name="Google Shape;9582;p15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9583" name="Google Shape;9583;p15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9584" name="Google Shape;9584;p150"/>
          <p:cNvGrpSpPr/>
          <p:nvPr/>
        </p:nvGrpSpPr>
        <p:grpSpPr>
          <a:xfrm>
            <a:off x="6839422" y="227650"/>
            <a:ext cx="1584577" cy="196549"/>
            <a:chOff x="750197" y="155825"/>
            <a:chExt cx="1584577" cy="196549"/>
          </a:xfrm>
        </p:grpSpPr>
        <p:sp>
          <p:nvSpPr>
            <p:cNvPr id="9585" name="Google Shape;9585;p15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5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5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5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5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5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5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5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5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5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5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5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5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5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5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5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5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15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150"/>
          <p:cNvGrpSpPr/>
          <p:nvPr/>
        </p:nvGrpSpPr>
        <p:grpSpPr>
          <a:xfrm>
            <a:off x="8565764" y="2067650"/>
            <a:ext cx="925310" cy="943383"/>
            <a:chOff x="595389" y="1761100"/>
            <a:chExt cx="925310" cy="943383"/>
          </a:xfrm>
        </p:grpSpPr>
        <p:cxnSp>
          <p:nvCxnSpPr>
            <p:cNvPr id="9604" name="Google Shape;9604;p15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9605" name="Google Shape;9605;p15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9606" name="Google Shape;9606;p15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07" name="Shape 9607"/>
        <p:cNvGrpSpPr/>
        <p:nvPr/>
      </p:nvGrpSpPr>
      <p:grpSpPr>
        <a:xfrm>
          <a:off x="0" y="0"/>
          <a:ext cx="0" cy="0"/>
          <a:chOff x="0" y="0"/>
          <a:chExt cx="0" cy="0"/>
        </a:xfrm>
      </p:grpSpPr>
      <p:pic>
        <p:nvPicPr>
          <p:cNvPr id="9608" name="Google Shape;9608;p15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609" name="Google Shape;9609;p15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5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11" name="Google Shape;9611;p15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12" name="Google Shape;9612;p15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613" name="Google Shape;9613;p151"/>
          <p:cNvGrpSpPr/>
          <p:nvPr/>
        </p:nvGrpSpPr>
        <p:grpSpPr>
          <a:xfrm>
            <a:off x="8047120" y="-563637"/>
            <a:ext cx="1656312" cy="1660374"/>
            <a:chOff x="2929375" y="236175"/>
            <a:chExt cx="805325" cy="807300"/>
          </a:xfrm>
        </p:grpSpPr>
        <p:sp>
          <p:nvSpPr>
            <p:cNvPr id="9614" name="Google Shape;9614;p15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5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5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5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5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5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5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5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5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5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5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5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5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5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5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5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15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5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5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151"/>
          <p:cNvGrpSpPr/>
          <p:nvPr/>
        </p:nvGrpSpPr>
        <p:grpSpPr>
          <a:xfrm>
            <a:off x="4302975" y="232600"/>
            <a:ext cx="538025" cy="157800"/>
            <a:chOff x="2575325" y="1348650"/>
            <a:chExt cx="538025" cy="157800"/>
          </a:xfrm>
        </p:grpSpPr>
        <p:sp>
          <p:nvSpPr>
            <p:cNvPr id="9634" name="Google Shape;9634;p15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5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5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151"/>
          <p:cNvGrpSpPr/>
          <p:nvPr/>
        </p:nvGrpSpPr>
        <p:grpSpPr>
          <a:xfrm>
            <a:off x="322789" y="68312"/>
            <a:ext cx="925310" cy="943383"/>
            <a:chOff x="595389" y="1761100"/>
            <a:chExt cx="925310" cy="943383"/>
          </a:xfrm>
        </p:grpSpPr>
        <p:cxnSp>
          <p:nvCxnSpPr>
            <p:cNvPr id="9638" name="Google Shape;9638;p15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639" name="Google Shape;9639;p15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640" name="Google Shape;9640;p15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641" name="Google Shape;9641;p151"/>
          <p:cNvGrpSpPr/>
          <p:nvPr/>
        </p:nvGrpSpPr>
        <p:grpSpPr>
          <a:xfrm>
            <a:off x="8637789" y="2336900"/>
            <a:ext cx="925310" cy="943383"/>
            <a:chOff x="595389" y="1761100"/>
            <a:chExt cx="925310" cy="943383"/>
          </a:xfrm>
        </p:grpSpPr>
        <p:cxnSp>
          <p:nvCxnSpPr>
            <p:cNvPr id="9642" name="Google Shape;9642;p15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643" name="Google Shape;9643;p15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644" name="Google Shape;9644;p15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645" name="Google Shape;9645;p151"/>
          <p:cNvGrpSpPr/>
          <p:nvPr/>
        </p:nvGrpSpPr>
        <p:grpSpPr>
          <a:xfrm>
            <a:off x="7206822" y="4794825"/>
            <a:ext cx="1584577" cy="196549"/>
            <a:chOff x="750197" y="155825"/>
            <a:chExt cx="1584577" cy="196549"/>
          </a:xfrm>
        </p:grpSpPr>
        <p:sp>
          <p:nvSpPr>
            <p:cNvPr id="9646" name="Google Shape;9646;p15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5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5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5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5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5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5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5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5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5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5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5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5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5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5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5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5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5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151"/>
          <p:cNvGrpSpPr/>
          <p:nvPr/>
        </p:nvGrpSpPr>
        <p:grpSpPr>
          <a:xfrm>
            <a:off x="-719905" y="4169388"/>
            <a:ext cx="1656312" cy="1660374"/>
            <a:chOff x="2929375" y="236175"/>
            <a:chExt cx="805325" cy="807300"/>
          </a:xfrm>
        </p:grpSpPr>
        <p:sp>
          <p:nvSpPr>
            <p:cNvPr id="9665" name="Google Shape;9665;p15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5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5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5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5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5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5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5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15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5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5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5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5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5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5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5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5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5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5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684" name="Shape 9684"/>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9685" name="Shape 9685"/>
        <p:cNvGrpSpPr/>
        <p:nvPr/>
      </p:nvGrpSpPr>
      <p:grpSpPr>
        <a:xfrm>
          <a:off x="0" y="0"/>
          <a:ext cx="0" cy="0"/>
          <a:chOff x="0" y="0"/>
          <a:chExt cx="0" cy="0"/>
        </a:xfrm>
      </p:grpSpPr>
      <p:pic>
        <p:nvPicPr>
          <p:cNvPr id="9686" name="Google Shape;9686;p15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687" name="Google Shape;9687;p15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8" name="Google Shape;9688;p153"/>
          <p:cNvGrpSpPr/>
          <p:nvPr/>
        </p:nvGrpSpPr>
        <p:grpSpPr>
          <a:xfrm>
            <a:off x="-317255" y="-728874"/>
            <a:ext cx="1656312" cy="1660374"/>
            <a:chOff x="2929375" y="236175"/>
            <a:chExt cx="805325" cy="807300"/>
          </a:xfrm>
        </p:grpSpPr>
        <p:sp>
          <p:nvSpPr>
            <p:cNvPr id="9689" name="Google Shape;9689;p15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5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15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5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5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5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5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5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5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5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5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5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5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5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5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5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5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5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5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153"/>
          <p:cNvGrpSpPr/>
          <p:nvPr/>
        </p:nvGrpSpPr>
        <p:grpSpPr>
          <a:xfrm>
            <a:off x="7885975" y="4700725"/>
            <a:ext cx="538025" cy="157800"/>
            <a:chOff x="2575325" y="1348650"/>
            <a:chExt cx="538025" cy="157800"/>
          </a:xfrm>
        </p:grpSpPr>
        <p:sp>
          <p:nvSpPr>
            <p:cNvPr id="9709" name="Google Shape;9709;p15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5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5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153"/>
          <p:cNvGrpSpPr/>
          <p:nvPr/>
        </p:nvGrpSpPr>
        <p:grpSpPr>
          <a:xfrm>
            <a:off x="-502186" y="3642837"/>
            <a:ext cx="925310" cy="943383"/>
            <a:chOff x="595389" y="1761100"/>
            <a:chExt cx="925310" cy="943383"/>
          </a:xfrm>
        </p:grpSpPr>
        <p:cxnSp>
          <p:nvCxnSpPr>
            <p:cNvPr id="9713" name="Google Shape;9713;p15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14" name="Google Shape;9714;p15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15" name="Google Shape;9715;p15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716" name="Google Shape;9716;p153"/>
          <p:cNvGrpSpPr/>
          <p:nvPr/>
        </p:nvGrpSpPr>
        <p:grpSpPr>
          <a:xfrm>
            <a:off x="8662839" y="540000"/>
            <a:ext cx="925310" cy="943383"/>
            <a:chOff x="595389" y="1761100"/>
            <a:chExt cx="925310" cy="943383"/>
          </a:xfrm>
        </p:grpSpPr>
        <p:cxnSp>
          <p:nvCxnSpPr>
            <p:cNvPr id="9717" name="Google Shape;9717;p15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18" name="Google Shape;9718;p15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19" name="Google Shape;9719;p15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720" name="Google Shape;9720;p153"/>
          <p:cNvGrpSpPr/>
          <p:nvPr/>
        </p:nvGrpSpPr>
        <p:grpSpPr>
          <a:xfrm>
            <a:off x="3779710" y="155825"/>
            <a:ext cx="1584577" cy="196549"/>
            <a:chOff x="750197" y="155825"/>
            <a:chExt cx="1584577" cy="196549"/>
          </a:xfrm>
        </p:grpSpPr>
        <p:sp>
          <p:nvSpPr>
            <p:cNvPr id="9721" name="Google Shape;9721;p15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5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5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5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5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5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5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5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5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5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5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5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5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5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5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5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5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5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9" name="Google Shape;9739;p15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9740" name="Google Shape;9740;p15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41" name="Google Shape;9741;p15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742" name="Google Shape;9742;p15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43" name="Google Shape;9743;p15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744" name="Google Shape;9744;p15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45" name="Google Shape;9745;p15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746" name="Google Shape;9746;p15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47" name="Google Shape;9747;p15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748" name="Google Shape;9748;p15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49" name="Google Shape;9749;p15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50" name="Google Shape;9750;p15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51" name="Google Shape;9751;p15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52" name="Google Shape;9752;p15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9753" name="Shape 9753"/>
        <p:cNvGrpSpPr/>
        <p:nvPr/>
      </p:nvGrpSpPr>
      <p:grpSpPr>
        <a:xfrm>
          <a:off x="0" y="0"/>
          <a:ext cx="0" cy="0"/>
          <a:chOff x="0" y="0"/>
          <a:chExt cx="0" cy="0"/>
        </a:xfrm>
      </p:grpSpPr>
      <p:sp>
        <p:nvSpPr>
          <p:cNvPr id="9754" name="Google Shape;9754;p15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5" name="Google Shape;9755;p154"/>
          <p:cNvGrpSpPr/>
          <p:nvPr/>
        </p:nvGrpSpPr>
        <p:grpSpPr>
          <a:xfrm>
            <a:off x="-480205" y="4183638"/>
            <a:ext cx="1656312" cy="1660374"/>
            <a:chOff x="2929375" y="236175"/>
            <a:chExt cx="805325" cy="807300"/>
          </a:xfrm>
        </p:grpSpPr>
        <p:sp>
          <p:nvSpPr>
            <p:cNvPr id="9756" name="Google Shape;9756;p15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5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5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5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5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5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5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5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5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5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5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5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5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5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5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5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5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5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15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5" name="Google Shape;9775;p154"/>
          <p:cNvGrpSpPr/>
          <p:nvPr/>
        </p:nvGrpSpPr>
        <p:grpSpPr>
          <a:xfrm>
            <a:off x="4302975" y="4715075"/>
            <a:ext cx="538025" cy="157800"/>
            <a:chOff x="2575325" y="1348650"/>
            <a:chExt cx="538025" cy="157800"/>
          </a:xfrm>
        </p:grpSpPr>
        <p:sp>
          <p:nvSpPr>
            <p:cNvPr id="9776" name="Google Shape;9776;p15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5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5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9" name="Google Shape;9779;p154"/>
          <p:cNvGrpSpPr/>
          <p:nvPr/>
        </p:nvGrpSpPr>
        <p:grpSpPr>
          <a:xfrm>
            <a:off x="-397586" y="474962"/>
            <a:ext cx="925310" cy="943383"/>
            <a:chOff x="595389" y="1761100"/>
            <a:chExt cx="925310" cy="943383"/>
          </a:xfrm>
        </p:grpSpPr>
        <p:cxnSp>
          <p:nvCxnSpPr>
            <p:cNvPr id="9780" name="Google Shape;9780;p15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81" name="Google Shape;9781;p15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82" name="Google Shape;9782;p15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783" name="Google Shape;9783;p154"/>
          <p:cNvGrpSpPr/>
          <p:nvPr/>
        </p:nvGrpSpPr>
        <p:grpSpPr>
          <a:xfrm>
            <a:off x="8486539" y="3660000"/>
            <a:ext cx="925310" cy="943383"/>
            <a:chOff x="595389" y="1761100"/>
            <a:chExt cx="925310" cy="943383"/>
          </a:xfrm>
        </p:grpSpPr>
        <p:cxnSp>
          <p:nvCxnSpPr>
            <p:cNvPr id="9784" name="Google Shape;9784;p15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85" name="Google Shape;9785;p15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86" name="Google Shape;9786;p15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787" name="Google Shape;9787;p154"/>
          <p:cNvGrpSpPr/>
          <p:nvPr/>
        </p:nvGrpSpPr>
        <p:grpSpPr>
          <a:xfrm>
            <a:off x="719997" y="213225"/>
            <a:ext cx="1584577" cy="196549"/>
            <a:chOff x="750197" y="155825"/>
            <a:chExt cx="1584577" cy="196549"/>
          </a:xfrm>
        </p:grpSpPr>
        <p:sp>
          <p:nvSpPr>
            <p:cNvPr id="9788" name="Google Shape;9788;p15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5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5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5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5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5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5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5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5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5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5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5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5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5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5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5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15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15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6" name="Google Shape;9806;p15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9807" name="Google Shape;9807;p15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08" name="Google Shape;9808;p15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809" name="Google Shape;9809;p154"/>
          <p:cNvGrpSpPr/>
          <p:nvPr/>
        </p:nvGrpSpPr>
        <p:grpSpPr>
          <a:xfrm flipH="1">
            <a:off x="5532689" y="-403388"/>
            <a:ext cx="925310" cy="943383"/>
            <a:chOff x="595389" y="1761100"/>
            <a:chExt cx="925310" cy="943383"/>
          </a:xfrm>
        </p:grpSpPr>
        <p:cxnSp>
          <p:nvCxnSpPr>
            <p:cNvPr id="9810" name="Google Shape;9810;p15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811" name="Google Shape;9811;p15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812" name="Google Shape;9812;p15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843"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1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8" name="Google Shape;898;p1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99" name="Google Shape;899;p1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0" name="Google Shape;900;p1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9813" name="Shape 9813"/>
        <p:cNvGrpSpPr/>
        <p:nvPr/>
      </p:nvGrpSpPr>
      <p:grpSpPr>
        <a:xfrm>
          <a:off x="0" y="0"/>
          <a:ext cx="0" cy="0"/>
          <a:chOff x="0" y="0"/>
          <a:chExt cx="0" cy="0"/>
        </a:xfrm>
      </p:grpSpPr>
      <p:pic>
        <p:nvPicPr>
          <p:cNvPr id="9814" name="Google Shape;9814;p15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815" name="Google Shape;9815;p15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6" name="Google Shape;9816;p155"/>
          <p:cNvGrpSpPr/>
          <p:nvPr/>
        </p:nvGrpSpPr>
        <p:grpSpPr>
          <a:xfrm>
            <a:off x="-545080" y="4111613"/>
            <a:ext cx="1656312" cy="1660374"/>
            <a:chOff x="2929375" y="236175"/>
            <a:chExt cx="805325" cy="807300"/>
          </a:xfrm>
        </p:grpSpPr>
        <p:sp>
          <p:nvSpPr>
            <p:cNvPr id="9817" name="Google Shape;9817;p15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5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5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5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5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5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5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5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5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15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15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5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5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5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5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5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5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5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5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6" name="Google Shape;9836;p155"/>
          <p:cNvGrpSpPr/>
          <p:nvPr/>
        </p:nvGrpSpPr>
        <p:grpSpPr>
          <a:xfrm>
            <a:off x="4302975" y="205500"/>
            <a:ext cx="538025" cy="157800"/>
            <a:chOff x="2575325" y="1348650"/>
            <a:chExt cx="538025" cy="157800"/>
          </a:xfrm>
        </p:grpSpPr>
        <p:sp>
          <p:nvSpPr>
            <p:cNvPr id="9837" name="Google Shape;9837;p15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5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5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0" name="Google Shape;9840;p155"/>
          <p:cNvGrpSpPr/>
          <p:nvPr/>
        </p:nvGrpSpPr>
        <p:grpSpPr>
          <a:xfrm>
            <a:off x="-179586" y="-290163"/>
            <a:ext cx="925310" cy="943383"/>
            <a:chOff x="595389" y="1761100"/>
            <a:chExt cx="925310" cy="943383"/>
          </a:xfrm>
        </p:grpSpPr>
        <p:cxnSp>
          <p:nvCxnSpPr>
            <p:cNvPr id="9841" name="Google Shape;9841;p15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842" name="Google Shape;9842;p15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843" name="Google Shape;9843;p15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844" name="Google Shape;9844;p155"/>
          <p:cNvGrpSpPr/>
          <p:nvPr/>
        </p:nvGrpSpPr>
        <p:grpSpPr>
          <a:xfrm>
            <a:off x="8529739" y="4073025"/>
            <a:ext cx="925310" cy="943383"/>
            <a:chOff x="595389" y="1761100"/>
            <a:chExt cx="925310" cy="943383"/>
          </a:xfrm>
        </p:grpSpPr>
        <p:cxnSp>
          <p:nvCxnSpPr>
            <p:cNvPr id="9845" name="Google Shape;9845;p15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846" name="Google Shape;9846;p15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847" name="Google Shape;9847;p15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848" name="Google Shape;9848;p155"/>
          <p:cNvGrpSpPr/>
          <p:nvPr/>
        </p:nvGrpSpPr>
        <p:grpSpPr>
          <a:xfrm>
            <a:off x="2987422" y="4744400"/>
            <a:ext cx="1584577" cy="196549"/>
            <a:chOff x="750197" y="155825"/>
            <a:chExt cx="1584577" cy="196549"/>
          </a:xfrm>
        </p:grpSpPr>
        <p:sp>
          <p:nvSpPr>
            <p:cNvPr id="9849" name="Google Shape;9849;p15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5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5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5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5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5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5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5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5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5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5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5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5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5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5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5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5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5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7" name="Google Shape;9867;p15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68" name="Google Shape;9868;p15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869" name="Google Shape;9869;p15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70" name="Google Shape;9870;p15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871" name="Google Shape;9871;p155"/>
          <p:cNvGrpSpPr/>
          <p:nvPr/>
        </p:nvGrpSpPr>
        <p:grpSpPr>
          <a:xfrm>
            <a:off x="7969795" y="-648662"/>
            <a:ext cx="1656312" cy="1660374"/>
            <a:chOff x="2929375" y="236175"/>
            <a:chExt cx="805325" cy="807300"/>
          </a:xfrm>
        </p:grpSpPr>
        <p:sp>
          <p:nvSpPr>
            <p:cNvPr id="9872" name="Google Shape;9872;p15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5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5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5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15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15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5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5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5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5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5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5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5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15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15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5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5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5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5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9891" name="Shape 9891"/>
        <p:cNvGrpSpPr/>
        <p:nvPr/>
      </p:nvGrpSpPr>
      <p:grpSpPr>
        <a:xfrm>
          <a:off x="0" y="0"/>
          <a:ext cx="0" cy="0"/>
          <a:chOff x="0" y="0"/>
          <a:chExt cx="0" cy="0"/>
        </a:xfrm>
      </p:grpSpPr>
      <p:pic>
        <p:nvPicPr>
          <p:cNvPr id="9892" name="Google Shape;9892;p15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9893" name="Google Shape;9893;p15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4" name="Google Shape;9894;p156"/>
          <p:cNvGrpSpPr/>
          <p:nvPr/>
        </p:nvGrpSpPr>
        <p:grpSpPr>
          <a:xfrm>
            <a:off x="-676655" y="4065788"/>
            <a:ext cx="1656312" cy="1660374"/>
            <a:chOff x="2929375" y="236175"/>
            <a:chExt cx="805325" cy="807300"/>
          </a:xfrm>
        </p:grpSpPr>
        <p:sp>
          <p:nvSpPr>
            <p:cNvPr id="9895" name="Google Shape;9895;p15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5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15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15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5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5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5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5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5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15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5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5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15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5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5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5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5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5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5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156"/>
          <p:cNvGrpSpPr/>
          <p:nvPr/>
        </p:nvGrpSpPr>
        <p:grpSpPr>
          <a:xfrm>
            <a:off x="4302975" y="4715075"/>
            <a:ext cx="538025" cy="157800"/>
            <a:chOff x="2575325" y="1348650"/>
            <a:chExt cx="538025" cy="157800"/>
          </a:xfrm>
        </p:grpSpPr>
        <p:sp>
          <p:nvSpPr>
            <p:cNvPr id="9915" name="Google Shape;9915;p15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5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5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156"/>
          <p:cNvGrpSpPr/>
          <p:nvPr/>
        </p:nvGrpSpPr>
        <p:grpSpPr>
          <a:xfrm>
            <a:off x="3240339" y="-363938"/>
            <a:ext cx="925310" cy="943383"/>
            <a:chOff x="595389" y="1761100"/>
            <a:chExt cx="925310" cy="943383"/>
          </a:xfrm>
        </p:grpSpPr>
        <p:cxnSp>
          <p:nvCxnSpPr>
            <p:cNvPr id="9919" name="Google Shape;9919;p15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920" name="Google Shape;9920;p15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921" name="Google Shape;9921;p15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922" name="Google Shape;9922;p156"/>
          <p:cNvGrpSpPr/>
          <p:nvPr/>
        </p:nvGrpSpPr>
        <p:grpSpPr>
          <a:xfrm>
            <a:off x="8383839" y="4424287"/>
            <a:ext cx="925310" cy="943383"/>
            <a:chOff x="595389" y="1761100"/>
            <a:chExt cx="925310" cy="943383"/>
          </a:xfrm>
        </p:grpSpPr>
        <p:cxnSp>
          <p:nvCxnSpPr>
            <p:cNvPr id="9923" name="Google Shape;9923;p15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924" name="Google Shape;9924;p15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925" name="Google Shape;9925;p15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926" name="Google Shape;9926;p156"/>
          <p:cNvGrpSpPr/>
          <p:nvPr/>
        </p:nvGrpSpPr>
        <p:grpSpPr>
          <a:xfrm>
            <a:off x="269572" y="270850"/>
            <a:ext cx="1584577" cy="196549"/>
            <a:chOff x="750197" y="155825"/>
            <a:chExt cx="1584577" cy="196549"/>
          </a:xfrm>
        </p:grpSpPr>
        <p:sp>
          <p:nvSpPr>
            <p:cNvPr id="9927" name="Google Shape;9927;p15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5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5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5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5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15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5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5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5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5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5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5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15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15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5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5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5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15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5" name="Google Shape;9945;p15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46" name="Google Shape;9946;p15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947" name="Google Shape;9947;p15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48" name="Google Shape;9948;p15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949" name="Google Shape;9949;p156"/>
          <p:cNvGrpSpPr/>
          <p:nvPr/>
        </p:nvGrpSpPr>
        <p:grpSpPr>
          <a:xfrm>
            <a:off x="8018345" y="-613187"/>
            <a:ext cx="1656312" cy="1660374"/>
            <a:chOff x="2929375" y="236175"/>
            <a:chExt cx="805325" cy="807300"/>
          </a:xfrm>
        </p:grpSpPr>
        <p:sp>
          <p:nvSpPr>
            <p:cNvPr id="9950" name="Google Shape;9950;p15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5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5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15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5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5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5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5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5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5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5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5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5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5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5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5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5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5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5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9969" name="Shape 9969"/>
        <p:cNvGrpSpPr/>
        <p:nvPr/>
      </p:nvGrpSpPr>
      <p:grpSpPr>
        <a:xfrm>
          <a:off x="0" y="0"/>
          <a:ext cx="0" cy="0"/>
          <a:chOff x="0" y="0"/>
          <a:chExt cx="0" cy="0"/>
        </a:xfrm>
      </p:grpSpPr>
      <p:pic>
        <p:nvPicPr>
          <p:cNvPr id="9970" name="Google Shape;9970;p15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971" name="Google Shape;9971;p157"/>
          <p:cNvGrpSpPr/>
          <p:nvPr/>
        </p:nvGrpSpPr>
        <p:grpSpPr>
          <a:xfrm>
            <a:off x="-1123280" y="776238"/>
            <a:ext cx="1656312" cy="1660374"/>
            <a:chOff x="2929375" y="236175"/>
            <a:chExt cx="805325" cy="807300"/>
          </a:xfrm>
        </p:grpSpPr>
        <p:sp>
          <p:nvSpPr>
            <p:cNvPr id="9972" name="Google Shape;9972;p15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5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5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5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5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5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5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5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5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5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5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5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5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5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5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5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5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5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5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157"/>
          <p:cNvGrpSpPr/>
          <p:nvPr/>
        </p:nvGrpSpPr>
        <p:grpSpPr>
          <a:xfrm>
            <a:off x="7885975" y="4715075"/>
            <a:ext cx="538025" cy="157800"/>
            <a:chOff x="2575325" y="1348650"/>
            <a:chExt cx="538025" cy="157800"/>
          </a:xfrm>
        </p:grpSpPr>
        <p:sp>
          <p:nvSpPr>
            <p:cNvPr id="9992" name="Google Shape;9992;p15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5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5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157"/>
          <p:cNvGrpSpPr/>
          <p:nvPr/>
        </p:nvGrpSpPr>
        <p:grpSpPr>
          <a:xfrm>
            <a:off x="-246311" y="3659987"/>
            <a:ext cx="925310" cy="943383"/>
            <a:chOff x="595389" y="1761100"/>
            <a:chExt cx="925310" cy="943383"/>
          </a:xfrm>
        </p:grpSpPr>
        <p:cxnSp>
          <p:nvCxnSpPr>
            <p:cNvPr id="9996" name="Google Shape;9996;p15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997" name="Google Shape;9997;p15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998" name="Google Shape;9998;p15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999" name="Google Shape;9999;p157"/>
          <p:cNvGrpSpPr/>
          <p:nvPr/>
        </p:nvGrpSpPr>
        <p:grpSpPr>
          <a:xfrm>
            <a:off x="6844039" y="4715075"/>
            <a:ext cx="925310" cy="943383"/>
            <a:chOff x="595389" y="1761100"/>
            <a:chExt cx="925310" cy="943383"/>
          </a:xfrm>
        </p:grpSpPr>
        <p:cxnSp>
          <p:nvCxnSpPr>
            <p:cNvPr id="10000" name="Google Shape;10000;p15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01" name="Google Shape;10001;p15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02" name="Google Shape;10002;p15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003" name="Google Shape;10003;p157"/>
          <p:cNvGrpSpPr/>
          <p:nvPr/>
        </p:nvGrpSpPr>
        <p:grpSpPr>
          <a:xfrm>
            <a:off x="713097" y="213225"/>
            <a:ext cx="1584577" cy="196549"/>
            <a:chOff x="750197" y="155825"/>
            <a:chExt cx="1584577" cy="196549"/>
          </a:xfrm>
        </p:grpSpPr>
        <p:sp>
          <p:nvSpPr>
            <p:cNvPr id="10004" name="Google Shape;10004;p15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5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5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5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5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5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5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5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5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5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5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5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5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5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15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5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15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15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2" name="Google Shape;10022;p157"/>
          <p:cNvGrpSpPr/>
          <p:nvPr/>
        </p:nvGrpSpPr>
        <p:grpSpPr>
          <a:xfrm>
            <a:off x="7564414" y="-403375"/>
            <a:ext cx="925310" cy="943383"/>
            <a:chOff x="595389" y="1761100"/>
            <a:chExt cx="925310" cy="943383"/>
          </a:xfrm>
        </p:grpSpPr>
        <p:cxnSp>
          <p:nvCxnSpPr>
            <p:cNvPr id="10023" name="Google Shape;10023;p15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24" name="Google Shape;10024;p15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25" name="Google Shape;10025;p15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026" name="Google Shape;10026;p15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027" name="Google Shape;10027;p157"/>
          <p:cNvGrpSpPr/>
          <p:nvPr/>
        </p:nvGrpSpPr>
        <p:grpSpPr>
          <a:xfrm>
            <a:off x="8616195" y="2858138"/>
            <a:ext cx="1656312" cy="1660374"/>
            <a:chOff x="2929375" y="236175"/>
            <a:chExt cx="805325" cy="807300"/>
          </a:xfrm>
        </p:grpSpPr>
        <p:sp>
          <p:nvSpPr>
            <p:cNvPr id="10028" name="Google Shape;10028;p15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5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5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5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15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5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5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15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5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15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5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5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5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15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15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5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5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5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5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0047" name="Shape 10047"/>
        <p:cNvGrpSpPr/>
        <p:nvPr/>
      </p:nvGrpSpPr>
      <p:grpSpPr>
        <a:xfrm>
          <a:off x="0" y="0"/>
          <a:ext cx="0" cy="0"/>
          <a:chOff x="0" y="0"/>
          <a:chExt cx="0" cy="0"/>
        </a:xfrm>
      </p:grpSpPr>
      <p:pic>
        <p:nvPicPr>
          <p:cNvPr id="10048" name="Google Shape;10048;p15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49" name="Google Shape;10049;p158"/>
          <p:cNvGrpSpPr/>
          <p:nvPr/>
        </p:nvGrpSpPr>
        <p:grpSpPr>
          <a:xfrm>
            <a:off x="8032695" y="4147613"/>
            <a:ext cx="1656312" cy="1660374"/>
            <a:chOff x="2929375" y="236175"/>
            <a:chExt cx="805325" cy="807300"/>
          </a:xfrm>
        </p:grpSpPr>
        <p:sp>
          <p:nvSpPr>
            <p:cNvPr id="10050" name="Google Shape;10050;p15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5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5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5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15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15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15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5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15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15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5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5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15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15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5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5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15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15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5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158"/>
          <p:cNvGrpSpPr/>
          <p:nvPr/>
        </p:nvGrpSpPr>
        <p:grpSpPr>
          <a:xfrm>
            <a:off x="4300600" y="4743900"/>
            <a:ext cx="538025" cy="157800"/>
            <a:chOff x="2575325" y="1348650"/>
            <a:chExt cx="538025" cy="157800"/>
          </a:xfrm>
        </p:grpSpPr>
        <p:sp>
          <p:nvSpPr>
            <p:cNvPr id="10070" name="Google Shape;10070;p15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5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15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3" name="Google Shape;10073;p158"/>
          <p:cNvGrpSpPr/>
          <p:nvPr/>
        </p:nvGrpSpPr>
        <p:grpSpPr>
          <a:xfrm>
            <a:off x="-323011" y="3530000"/>
            <a:ext cx="925310" cy="943383"/>
            <a:chOff x="595389" y="1761100"/>
            <a:chExt cx="925310" cy="943383"/>
          </a:xfrm>
        </p:grpSpPr>
        <p:cxnSp>
          <p:nvCxnSpPr>
            <p:cNvPr id="10074" name="Google Shape;10074;p15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75" name="Google Shape;10075;p15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76" name="Google Shape;10076;p15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077" name="Google Shape;10077;p158"/>
          <p:cNvGrpSpPr/>
          <p:nvPr/>
        </p:nvGrpSpPr>
        <p:grpSpPr>
          <a:xfrm>
            <a:off x="7400822" y="177200"/>
            <a:ext cx="1584577" cy="196549"/>
            <a:chOff x="750197" y="155825"/>
            <a:chExt cx="1584577" cy="196549"/>
          </a:xfrm>
        </p:grpSpPr>
        <p:sp>
          <p:nvSpPr>
            <p:cNvPr id="10078" name="Google Shape;10078;p15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5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5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15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15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5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5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5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5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5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15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15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5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5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5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5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5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5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6" name="Google Shape;10096;p158"/>
          <p:cNvGrpSpPr/>
          <p:nvPr/>
        </p:nvGrpSpPr>
        <p:grpSpPr>
          <a:xfrm>
            <a:off x="8529739" y="965475"/>
            <a:ext cx="925310" cy="943383"/>
            <a:chOff x="595389" y="1761100"/>
            <a:chExt cx="925310" cy="943383"/>
          </a:xfrm>
        </p:grpSpPr>
        <p:cxnSp>
          <p:nvCxnSpPr>
            <p:cNvPr id="10097" name="Google Shape;10097;p15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98" name="Google Shape;10098;p15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099" name="Google Shape;10099;p15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100" name="Google Shape;10100;p15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101" name="Google Shape;10101;p158"/>
          <p:cNvGrpSpPr/>
          <p:nvPr/>
        </p:nvGrpSpPr>
        <p:grpSpPr>
          <a:xfrm>
            <a:off x="-567955" y="-694887"/>
            <a:ext cx="1656312" cy="1660374"/>
            <a:chOff x="2929375" y="236175"/>
            <a:chExt cx="805325" cy="807300"/>
          </a:xfrm>
        </p:grpSpPr>
        <p:sp>
          <p:nvSpPr>
            <p:cNvPr id="10102" name="Google Shape;10102;p15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15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15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5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5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5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5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5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15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15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5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5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15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15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5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15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5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5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5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0121" name="Shape 10121"/>
        <p:cNvGrpSpPr/>
        <p:nvPr/>
      </p:nvGrpSpPr>
      <p:grpSpPr>
        <a:xfrm>
          <a:off x="0" y="0"/>
          <a:ext cx="0" cy="0"/>
          <a:chOff x="0" y="0"/>
          <a:chExt cx="0" cy="0"/>
        </a:xfrm>
      </p:grpSpPr>
      <p:pic>
        <p:nvPicPr>
          <p:cNvPr id="10122" name="Google Shape;10122;p15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123" name="Google Shape;10123;p159"/>
          <p:cNvGrpSpPr/>
          <p:nvPr/>
        </p:nvGrpSpPr>
        <p:grpSpPr>
          <a:xfrm>
            <a:off x="8032695" y="4147613"/>
            <a:ext cx="1656312" cy="1660374"/>
            <a:chOff x="2929375" y="236175"/>
            <a:chExt cx="805325" cy="807300"/>
          </a:xfrm>
        </p:grpSpPr>
        <p:sp>
          <p:nvSpPr>
            <p:cNvPr id="10124" name="Google Shape;10124;p15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15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15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5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5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5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15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15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5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5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5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5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5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5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15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15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5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5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5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159"/>
          <p:cNvGrpSpPr/>
          <p:nvPr/>
        </p:nvGrpSpPr>
        <p:grpSpPr>
          <a:xfrm>
            <a:off x="4300600" y="4743900"/>
            <a:ext cx="538025" cy="157800"/>
            <a:chOff x="2575325" y="1348650"/>
            <a:chExt cx="538025" cy="157800"/>
          </a:xfrm>
        </p:grpSpPr>
        <p:sp>
          <p:nvSpPr>
            <p:cNvPr id="10144" name="Google Shape;10144;p15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15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5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159"/>
          <p:cNvGrpSpPr/>
          <p:nvPr/>
        </p:nvGrpSpPr>
        <p:grpSpPr>
          <a:xfrm>
            <a:off x="-323011" y="3753300"/>
            <a:ext cx="925310" cy="943383"/>
            <a:chOff x="595389" y="1761100"/>
            <a:chExt cx="925310" cy="943383"/>
          </a:xfrm>
        </p:grpSpPr>
        <p:cxnSp>
          <p:nvCxnSpPr>
            <p:cNvPr id="10148" name="Google Shape;10148;p15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149" name="Google Shape;10149;p15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150" name="Google Shape;10150;p15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151" name="Google Shape;10151;p159"/>
          <p:cNvGrpSpPr/>
          <p:nvPr/>
        </p:nvGrpSpPr>
        <p:grpSpPr>
          <a:xfrm>
            <a:off x="6839422" y="177200"/>
            <a:ext cx="1584577" cy="196549"/>
            <a:chOff x="750197" y="155825"/>
            <a:chExt cx="1584577" cy="196549"/>
          </a:xfrm>
        </p:grpSpPr>
        <p:sp>
          <p:nvSpPr>
            <p:cNvPr id="10152" name="Google Shape;10152;p15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5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15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15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5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5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5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5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5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15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15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15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5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5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5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5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5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15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0" name="Google Shape;10170;p159"/>
          <p:cNvGrpSpPr/>
          <p:nvPr/>
        </p:nvGrpSpPr>
        <p:grpSpPr>
          <a:xfrm>
            <a:off x="8529739" y="1145550"/>
            <a:ext cx="925310" cy="943383"/>
            <a:chOff x="595389" y="1761100"/>
            <a:chExt cx="925310" cy="943383"/>
          </a:xfrm>
        </p:grpSpPr>
        <p:cxnSp>
          <p:nvCxnSpPr>
            <p:cNvPr id="10171" name="Google Shape;10171;p15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172" name="Google Shape;10172;p15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173" name="Google Shape;10173;p15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174" name="Google Shape;10174;p159"/>
          <p:cNvGrpSpPr/>
          <p:nvPr/>
        </p:nvGrpSpPr>
        <p:grpSpPr>
          <a:xfrm>
            <a:off x="-688505" y="-853362"/>
            <a:ext cx="1656312" cy="1660374"/>
            <a:chOff x="2929375" y="236175"/>
            <a:chExt cx="805325" cy="807300"/>
          </a:xfrm>
        </p:grpSpPr>
        <p:sp>
          <p:nvSpPr>
            <p:cNvPr id="10175" name="Google Shape;10175;p15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15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5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5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15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5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5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15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15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5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5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5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15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15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15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15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15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5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15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4" name="Google Shape;10194;p15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0195" name="Shape 10195"/>
        <p:cNvGrpSpPr/>
        <p:nvPr/>
      </p:nvGrpSpPr>
      <p:grpSpPr>
        <a:xfrm>
          <a:off x="0" y="0"/>
          <a:ext cx="0" cy="0"/>
          <a:chOff x="0" y="0"/>
          <a:chExt cx="0" cy="0"/>
        </a:xfrm>
      </p:grpSpPr>
      <p:pic>
        <p:nvPicPr>
          <p:cNvPr id="10196" name="Google Shape;10196;p16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197" name="Google Shape;10197;p1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198" name="Google Shape;10198;p160"/>
          <p:cNvGrpSpPr/>
          <p:nvPr/>
        </p:nvGrpSpPr>
        <p:grpSpPr>
          <a:xfrm>
            <a:off x="1520470" y="4673463"/>
            <a:ext cx="1656312" cy="1660374"/>
            <a:chOff x="2929375" y="236175"/>
            <a:chExt cx="805325" cy="807300"/>
          </a:xfrm>
        </p:grpSpPr>
        <p:sp>
          <p:nvSpPr>
            <p:cNvPr id="10199" name="Google Shape;10199;p16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16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6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16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16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6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16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16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16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16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16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16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16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16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16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16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16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16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16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160"/>
          <p:cNvGrpSpPr/>
          <p:nvPr/>
        </p:nvGrpSpPr>
        <p:grpSpPr>
          <a:xfrm rot="5400000">
            <a:off x="93600" y="2492838"/>
            <a:ext cx="538025" cy="157800"/>
            <a:chOff x="2575325" y="1348650"/>
            <a:chExt cx="538025" cy="157800"/>
          </a:xfrm>
        </p:grpSpPr>
        <p:sp>
          <p:nvSpPr>
            <p:cNvPr id="10219" name="Google Shape;10219;p16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16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16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2" name="Google Shape;10222;p160"/>
          <p:cNvGrpSpPr/>
          <p:nvPr/>
        </p:nvGrpSpPr>
        <p:grpSpPr>
          <a:xfrm>
            <a:off x="-323011" y="3530000"/>
            <a:ext cx="925310" cy="943383"/>
            <a:chOff x="595389" y="1761100"/>
            <a:chExt cx="925310" cy="943383"/>
          </a:xfrm>
        </p:grpSpPr>
        <p:cxnSp>
          <p:nvCxnSpPr>
            <p:cNvPr id="10223" name="Google Shape;10223;p16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24" name="Google Shape;10224;p16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25" name="Google Shape;10225;p16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26" name="Google Shape;10226;p160"/>
          <p:cNvGrpSpPr/>
          <p:nvPr/>
        </p:nvGrpSpPr>
        <p:grpSpPr>
          <a:xfrm>
            <a:off x="6500372" y="4743900"/>
            <a:ext cx="1584577" cy="196549"/>
            <a:chOff x="750197" y="155825"/>
            <a:chExt cx="1584577" cy="196549"/>
          </a:xfrm>
        </p:grpSpPr>
        <p:sp>
          <p:nvSpPr>
            <p:cNvPr id="10227" name="Google Shape;10227;p16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16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16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16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16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16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16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16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16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16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16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16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16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16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16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16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16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16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160"/>
          <p:cNvGrpSpPr/>
          <p:nvPr/>
        </p:nvGrpSpPr>
        <p:grpSpPr>
          <a:xfrm>
            <a:off x="8529739" y="965475"/>
            <a:ext cx="925310" cy="943383"/>
            <a:chOff x="595389" y="1761100"/>
            <a:chExt cx="925310" cy="943383"/>
          </a:xfrm>
        </p:grpSpPr>
        <p:cxnSp>
          <p:nvCxnSpPr>
            <p:cNvPr id="10246" name="Google Shape;10246;p16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47" name="Google Shape;10247;p16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48" name="Google Shape;10248;p16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49" name="Google Shape;10249;p160"/>
          <p:cNvGrpSpPr/>
          <p:nvPr/>
        </p:nvGrpSpPr>
        <p:grpSpPr>
          <a:xfrm>
            <a:off x="6153170" y="-1163137"/>
            <a:ext cx="1656312" cy="1660374"/>
            <a:chOff x="2929375" y="236175"/>
            <a:chExt cx="805325" cy="807300"/>
          </a:xfrm>
        </p:grpSpPr>
        <p:sp>
          <p:nvSpPr>
            <p:cNvPr id="10250" name="Google Shape;10250;p16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16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16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16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16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16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16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16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16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16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16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16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16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16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16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16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16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16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16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0269" name="Shape 10269"/>
        <p:cNvGrpSpPr/>
        <p:nvPr/>
      </p:nvGrpSpPr>
      <p:grpSpPr>
        <a:xfrm>
          <a:off x="0" y="0"/>
          <a:ext cx="0" cy="0"/>
          <a:chOff x="0" y="0"/>
          <a:chExt cx="0" cy="0"/>
        </a:xfrm>
      </p:grpSpPr>
      <p:pic>
        <p:nvPicPr>
          <p:cNvPr id="10270" name="Google Shape;10270;p16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271" name="Google Shape;10271;p161"/>
          <p:cNvGrpSpPr/>
          <p:nvPr/>
        </p:nvGrpSpPr>
        <p:grpSpPr>
          <a:xfrm>
            <a:off x="7946270" y="4162013"/>
            <a:ext cx="1656312" cy="1660374"/>
            <a:chOff x="2929375" y="236175"/>
            <a:chExt cx="805325" cy="807300"/>
          </a:xfrm>
        </p:grpSpPr>
        <p:sp>
          <p:nvSpPr>
            <p:cNvPr id="10272" name="Google Shape;10272;p16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16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16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16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16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16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16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16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16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16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16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16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16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16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16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16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16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16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16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1" name="Google Shape;10291;p161"/>
          <p:cNvGrpSpPr/>
          <p:nvPr/>
        </p:nvGrpSpPr>
        <p:grpSpPr>
          <a:xfrm>
            <a:off x="-246311" y="-75763"/>
            <a:ext cx="925310" cy="943383"/>
            <a:chOff x="595389" y="1761100"/>
            <a:chExt cx="925310" cy="943383"/>
          </a:xfrm>
        </p:grpSpPr>
        <p:cxnSp>
          <p:nvCxnSpPr>
            <p:cNvPr id="10292" name="Google Shape;10292;p16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93" name="Google Shape;10293;p16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94" name="Google Shape;10294;p16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95" name="Google Shape;10295;p161"/>
          <p:cNvGrpSpPr/>
          <p:nvPr/>
        </p:nvGrpSpPr>
        <p:grpSpPr>
          <a:xfrm>
            <a:off x="2917989" y="4603375"/>
            <a:ext cx="925310" cy="943383"/>
            <a:chOff x="595389" y="1761100"/>
            <a:chExt cx="925310" cy="943383"/>
          </a:xfrm>
        </p:grpSpPr>
        <p:cxnSp>
          <p:nvCxnSpPr>
            <p:cNvPr id="10296" name="Google Shape;10296;p16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97" name="Google Shape;10297;p16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98" name="Google Shape;10298;p16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99" name="Google Shape;10299;p161"/>
          <p:cNvGrpSpPr/>
          <p:nvPr/>
        </p:nvGrpSpPr>
        <p:grpSpPr>
          <a:xfrm rot="5400000">
            <a:off x="7982147" y="2478037"/>
            <a:ext cx="1584577" cy="196549"/>
            <a:chOff x="750197" y="155825"/>
            <a:chExt cx="1584577" cy="196549"/>
          </a:xfrm>
        </p:grpSpPr>
        <p:sp>
          <p:nvSpPr>
            <p:cNvPr id="10300" name="Google Shape;10300;p16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16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16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16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16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16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16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16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16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16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16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16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16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16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16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16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16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16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8" name="Google Shape;10318;p16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319" name="Google Shape;10319;p16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0320" name="Google Shape;10320;p161"/>
          <p:cNvGrpSpPr/>
          <p:nvPr/>
        </p:nvGrpSpPr>
        <p:grpSpPr>
          <a:xfrm>
            <a:off x="7946270" y="-448412"/>
            <a:ext cx="1656312" cy="1660374"/>
            <a:chOff x="2929375" y="236175"/>
            <a:chExt cx="805325" cy="807300"/>
          </a:xfrm>
        </p:grpSpPr>
        <p:sp>
          <p:nvSpPr>
            <p:cNvPr id="10321" name="Google Shape;10321;p16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16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16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16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16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16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16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6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16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16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16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16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16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16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16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16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16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16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16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0340" name="Shape 10340"/>
        <p:cNvGrpSpPr/>
        <p:nvPr/>
      </p:nvGrpSpPr>
      <p:grpSpPr>
        <a:xfrm>
          <a:off x="0" y="0"/>
          <a:ext cx="0" cy="0"/>
          <a:chOff x="0" y="0"/>
          <a:chExt cx="0" cy="0"/>
        </a:xfrm>
      </p:grpSpPr>
      <p:pic>
        <p:nvPicPr>
          <p:cNvPr id="10341" name="Google Shape;10341;p16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342" name="Google Shape;10342;p16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343" name="Google Shape;10343;p16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0344" name="Google Shape;10344;p162"/>
          <p:cNvGrpSpPr/>
          <p:nvPr/>
        </p:nvGrpSpPr>
        <p:grpSpPr>
          <a:xfrm flipH="1">
            <a:off x="8072487" y="4126013"/>
            <a:ext cx="1656312" cy="1660374"/>
            <a:chOff x="2929375" y="236175"/>
            <a:chExt cx="805325" cy="807300"/>
          </a:xfrm>
        </p:grpSpPr>
        <p:sp>
          <p:nvSpPr>
            <p:cNvPr id="10345" name="Google Shape;10345;p16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16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16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16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16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16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16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16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16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16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16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16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16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16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16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16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16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16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16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4" name="Google Shape;10364;p162"/>
          <p:cNvGrpSpPr/>
          <p:nvPr/>
        </p:nvGrpSpPr>
        <p:grpSpPr>
          <a:xfrm flipH="1">
            <a:off x="4033969" y="4715075"/>
            <a:ext cx="538025" cy="157800"/>
            <a:chOff x="2575325" y="1348650"/>
            <a:chExt cx="538025" cy="157800"/>
          </a:xfrm>
        </p:grpSpPr>
        <p:sp>
          <p:nvSpPr>
            <p:cNvPr id="10365" name="Google Shape;10365;p16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16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16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162"/>
          <p:cNvGrpSpPr/>
          <p:nvPr/>
        </p:nvGrpSpPr>
        <p:grpSpPr>
          <a:xfrm>
            <a:off x="-390386" y="3475712"/>
            <a:ext cx="925310" cy="943383"/>
            <a:chOff x="595389" y="1761100"/>
            <a:chExt cx="925310" cy="943383"/>
          </a:xfrm>
        </p:grpSpPr>
        <p:cxnSp>
          <p:nvCxnSpPr>
            <p:cNvPr id="10369" name="Google Shape;10369;p16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370" name="Google Shape;10370;p16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371" name="Google Shape;10371;p16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372" name="Google Shape;10372;p162"/>
          <p:cNvGrpSpPr/>
          <p:nvPr/>
        </p:nvGrpSpPr>
        <p:grpSpPr>
          <a:xfrm flipH="1">
            <a:off x="6839420" y="155600"/>
            <a:ext cx="1584577" cy="196549"/>
            <a:chOff x="750197" y="155825"/>
            <a:chExt cx="1584577" cy="196549"/>
          </a:xfrm>
        </p:grpSpPr>
        <p:sp>
          <p:nvSpPr>
            <p:cNvPr id="10373" name="Google Shape;10373;p16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16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16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16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16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16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16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16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16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16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16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16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16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16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16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16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16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16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162"/>
          <p:cNvGrpSpPr/>
          <p:nvPr/>
        </p:nvGrpSpPr>
        <p:grpSpPr>
          <a:xfrm flipH="1">
            <a:off x="8437982" y="540000"/>
            <a:ext cx="925310" cy="943383"/>
            <a:chOff x="595389" y="1761100"/>
            <a:chExt cx="925310" cy="943383"/>
          </a:xfrm>
        </p:grpSpPr>
        <p:cxnSp>
          <p:nvCxnSpPr>
            <p:cNvPr id="10392" name="Google Shape;10392;p16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393" name="Google Shape;10393;p16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394" name="Google Shape;10394;p16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395" name="Google Shape;10395;p162"/>
          <p:cNvGrpSpPr/>
          <p:nvPr/>
        </p:nvGrpSpPr>
        <p:grpSpPr>
          <a:xfrm flipH="1">
            <a:off x="1488237" y="-750962"/>
            <a:ext cx="1656312" cy="1660374"/>
            <a:chOff x="2929375" y="236175"/>
            <a:chExt cx="805325" cy="807300"/>
          </a:xfrm>
        </p:grpSpPr>
        <p:sp>
          <p:nvSpPr>
            <p:cNvPr id="10396" name="Google Shape;10396;p16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16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16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16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16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16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16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16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16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16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16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16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16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16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16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16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16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16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16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0415" name="Shape 10415"/>
        <p:cNvGrpSpPr/>
        <p:nvPr/>
      </p:nvGrpSpPr>
      <p:grpSpPr>
        <a:xfrm>
          <a:off x="0" y="0"/>
          <a:ext cx="0" cy="0"/>
          <a:chOff x="0" y="0"/>
          <a:chExt cx="0" cy="0"/>
        </a:xfrm>
      </p:grpSpPr>
      <p:pic>
        <p:nvPicPr>
          <p:cNvPr id="10416" name="Google Shape;10416;p16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417" name="Google Shape;10417;p163"/>
          <p:cNvGrpSpPr/>
          <p:nvPr/>
        </p:nvGrpSpPr>
        <p:grpSpPr>
          <a:xfrm>
            <a:off x="-316455" y="3886388"/>
            <a:ext cx="1656312" cy="1660374"/>
            <a:chOff x="2929375" y="236175"/>
            <a:chExt cx="805325" cy="807300"/>
          </a:xfrm>
        </p:grpSpPr>
        <p:sp>
          <p:nvSpPr>
            <p:cNvPr id="10418" name="Google Shape;10418;p16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16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16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16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16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16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16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16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16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16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16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16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16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16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16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16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16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16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16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7" name="Google Shape;10437;p163"/>
          <p:cNvGrpSpPr/>
          <p:nvPr/>
        </p:nvGrpSpPr>
        <p:grpSpPr>
          <a:xfrm>
            <a:off x="6508175" y="4715075"/>
            <a:ext cx="538025" cy="157800"/>
            <a:chOff x="2575325" y="1348650"/>
            <a:chExt cx="538025" cy="157800"/>
          </a:xfrm>
        </p:grpSpPr>
        <p:sp>
          <p:nvSpPr>
            <p:cNvPr id="10438" name="Google Shape;10438;p16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16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16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1" name="Google Shape;10441;p163"/>
          <p:cNvGrpSpPr/>
          <p:nvPr/>
        </p:nvGrpSpPr>
        <p:grpSpPr>
          <a:xfrm>
            <a:off x="-246311" y="-75763"/>
            <a:ext cx="925310" cy="943383"/>
            <a:chOff x="595389" y="1761100"/>
            <a:chExt cx="925310" cy="943383"/>
          </a:xfrm>
        </p:grpSpPr>
        <p:cxnSp>
          <p:nvCxnSpPr>
            <p:cNvPr id="10442" name="Google Shape;10442;p16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443" name="Google Shape;10443;p16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444" name="Google Shape;10444;p16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445" name="Google Shape;10445;p163"/>
          <p:cNvGrpSpPr/>
          <p:nvPr/>
        </p:nvGrpSpPr>
        <p:grpSpPr>
          <a:xfrm>
            <a:off x="2917989" y="4603375"/>
            <a:ext cx="925310" cy="943383"/>
            <a:chOff x="595389" y="1761100"/>
            <a:chExt cx="925310" cy="943383"/>
          </a:xfrm>
        </p:grpSpPr>
        <p:cxnSp>
          <p:nvCxnSpPr>
            <p:cNvPr id="10446" name="Google Shape;10446;p16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447" name="Google Shape;10447;p16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448" name="Google Shape;10448;p16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449" name="Google Shape;10449;p163"/>
          <p:cNvGrpSpPr/>
          <p:nvPr/>
        </p:nvGrpSpPr>
        <p:grpSpPr>
          <a:xfrm>
            <a:off x="1558572" y="213225"/>
            <a:ext cx="1584577" cy="196549"/>
            <a:chOff x="750197" y="155825"/>
            <a:chExt cx="1584577" cy="196549"/>
          </a:xfrm>
        </p:grpSpPr>
        <p:sp>
          <p:nvSpPr>
            <p:cNvPr id="10450" name="Google Shape;10450;p16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16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16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16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16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16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16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16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16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16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16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16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16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16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16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16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16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16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8" name="Google Shape;10468;p163"/>
          <p:cNvGrpSpPr/>
          <p:nvPr/>
        </p:nvGrpSpPr>
        <p:grpSpPr>
          <a:xfrm>
            <a:off x="8580889" y="2943025"/>
            <a:ext cx="925310" cy="943383"/>
            <a:chOff x="595389" y="1761100"/>
            <a:chExt cx="925310" cy="943383"/>
          </a:xfrm>
        </p:grpSpPr>
        <p:cxnSp>
          <p:nvCxnSpPr>
            <p:cNvPr id="10469" name="Google Shape;10469;p16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470" name="Google Shape;10470;p16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471" name="Google Shape;10471;p16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472" name="Google Shape;10472;p16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0473" name="Google Shape;10473;p16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0474" name="Google Shape;10474;p163"/>
          <p:cNvGrpSpPr/>
          <p:nvPr/>
        </p:nvGrpSpPr>
        <p:grpSpPr>
          <a:xfrm>
            <a:off x="7849895" y="-464687"/>
            <a:ext cx="1656312" cy="1660374"/>
            <a:chOff x="2929375" y="236175"/>
            <a:chExt cx="805325" cy="807300"/>
          </a:xfrm>
        </p:grpSpPr>
        <p:sp>
          <p:nvSpPr>
            <p:cNvPr id="10475" name="Google Shape;10475;p16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16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16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16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16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16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16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6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6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16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16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16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16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16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16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16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16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16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16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0494" name="Shape 10494"/>
        <p:cNvGrpSpPr/>
        <p:nvPr/>
      </p:nvGrpSpPr>
      <p:grpSpPr>
        <a:xfrm>
          <a:off x="0" y="0"/>
          <a:ext cx="0" cy="0"/>
          <a:chOff x="0" y="0"/>
          <a:chExt cx="0" cy="0"/>
        </a:xfrm>
      </p:grpSpPr>
      <p:pic>
        <p:nvPicPr>
          <p:cNvPr id="10495" name="Google Shape;10495;p16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496" name="Google Shape;10496;p16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7" name="Google Shape;10497;p164"/>
          <p:cNvGrpSpPr/>
          <p:nvPr/>
        </p:nvGrpSpPr>
        <p:grpSpPr>
          <a:xfrm>
            <a:off x="8248820" y="1741563"/>
            <a:ext cx="1656312" cy="1660374"/>
            <a:chOff x="2929375" y="236175"/>
            <a:chExt cx="805325" cy="807300"/>
          </a:xfrm>
        </p:grpSpPr>
        <p:sp>
          <p:nvSpPr>
            <p:cNvPr id="10498" name="Google Shape;10498;p16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16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16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16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16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16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6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16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16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16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6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16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16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16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16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6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16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16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6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7" name="Google Shape;10517;p164"/>
          <p:cNvGrpSpPr/>
          <p:nvPr/>
        </p:nvGrpSpPr>
        <p:grpSpPr>
          <a:xfrm>
            <a:off x="3640225" y="4715075"/>
            <a:ext cx="538025" cy="157800"/>
            <a:chOff x="2575325" y="1348650"/>
            <a:chExt cx="538025" cy="157800"/>
          </a:xfrm>
        </p:grpSpPr>
        <p:sp>
          <p:nvSpPr>
            <p:cNvPr id="10518" name="Google Shape;10518;p16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16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16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1" name="Google Shape;10521;p164"/>
          <p:cNvGrpSpPr/>
          <p:nvPr/>
        </p:nvGrpSpPr>
        <p:grpSpPr>
          <a:xfrm>
            <a:off x="-311161" y="3659987"/>
            <a:ext cx="925310" cy="943383"/>
            <a:chOff x="595389" y="1761100"/>
            <a:chExt cx="925310" cy="943383"/>
          </a:xfrm>
        </p:grpSpPr>
        <p:cxnSp>
          <p:nvCxnSpPr>
            <p:cNvPr id="10522" name="Google Shape;10522;p16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23" name="Google Shape;10523;p16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24" name="Google Shape;10524;p16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525" name="Google Shape;10525;p164"/>
          <p:cNvGrpSpPr/>
          <p:nvPr/>
        </p:nvGrpSpPr>
        <p:grpSpPr>
          <a:xfrm>
            <a:off x="8423989" y="4512450"/>
            <a:ext cx="925310" cy="943383"/>
            <a:chOff x="595389" y="1761100"/>
            <a:chExt cx="925310" cy="943383"/>
          </a:xfrm>
        </p:grpSpPr>
        <p:cxnSp>
          <p:nvCxnSpPr>
            <p:cNvPr id="10526" name="Google Shape;10526;p16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27" name="Google Shape;10527;p16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28" name="Google Shape;10528;p16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529" name="Google Shape;10529;p164"/>
          <p:cNvGrpSpPr/>
          <p:nvPr/>
        </p:nvGrpSpPr>
        <p:grpSpPr>
          <a:xfrm>
            <a:off x="713097" y="213225"/>
            <a:ext cx="1584577" cy="196549"/>
            <a:chOff x="750197" y="155825"/>
            <a:chExt cx="1584577" cy="196549"/>
          </a:xfrm>
        </p:grpSpPr>
        <p:sp>
          <p:nvSpPr>
            <p:cNvPr id="10530" name="Google Shape;10530;p16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16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16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16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16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16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16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6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16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16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16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16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16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16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16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16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16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16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8" name="Google Shape;10548;p16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49" name="Google Shape;10549;p16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550" name="Google Shape;10550;p16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0551" name="Google Shape;10551;p164"/>
          <p:cNvGrpSpPr/>
          <p:nvPr/>
        </p:nvGrpSpPr>
        <p:grpSpPr>
          <a:xfrm>
            <a:off x="7379439" y="-335700"/>
            <a:ext cx="925310" cy="943383"/>
            <a:chOff x="595389" y="1761100"/>
            <a:chExt cx="925310" cy="943383"/>
          </a:xfrm>
        </p:grpSpPr>
        <p:cxnSp>
          <p:nvCxnSpPr>
            <p:cNvPr id="10552" name="Google Shape;10552;p16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53" name="Google Shape;10553;p16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54" name="Google Shape;10554;p16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92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978" name="Google Shape;978;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0555" name="Shape 10555"/>
        <p:cNvGrpSpPr/>
        <p:nvPr/>
      </p:nvGrpSpPr>
      <p:grpSpPr>
        <a:xfrm>
          <a:off x="0" y="0"/>
          <a:ext cx="0" cy="0"/>
          <a:chOff x="0" y="0"/>
          <a:chExt cx="0" cy="0"/>
        </a:xfrm>
      </p:grpSpPr>
      <p:pic>
        <p:nvPicPr>
          <p:cNvPr id="10556" name="Google Shape;10556;p16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557" name="Google Shape;10557;p165"/>
          <p:cNvGrpSpPr/>
          <p:nvPr/>
        </p:nvGrpSpPr>
        <p:grpSpPr>
          <a:xfrm>
            <a:off x="8169570" y="4244876"/>
            <a:ext cx="1656312" cy="1660374"/>
            <a:chOff x="2929375" y="236175"/>
            <a:chExt cx="805325" cy="807300"/>
          </a:xfrm>
        </p:grpSpPr>
        <p:sp>
          <p:nvSpPr>
            <p:cNvPr id="10558" name="Google Shape;10558;p16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16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16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16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16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16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16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16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16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16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16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16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16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16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6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16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16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16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16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7" name="Google Shape;10577;p165"/>
          <p:cNvGrpSpPr/>
          <p:nvPr/>
        </p:nvGrpSpPr>
        <p:grpSpPr>
          <a:xfrm>
            <a:off x="1383300" y="4715075"/>
            <a:ext cx="538025" cy="157800"/>
            <a:chOff x="2575325" y="1348650"/>
            <a:chExt cx="538025" cy="157800"/>
          </a:xfrm>
        </p:grpSpPr>
        <p:sp>
          <p:nvSpPr>
            <p:cNvPr id="10578" name="Google Shape;10578;p16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16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16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165"/>
          <p:cNvGrpSpPr/>
          <p:nvPr/>
        </p:nvGrpSpPr>
        <p:grpSpPr>
          <a:xfrm>
            <a:off x="-246311" y="-75763"/>
            <a:ext cx="925310" cy="943383"/>
            <a:chOff x="595389" y="1761100"/>
            <a:chExt cx="925310" cy="943383"/>
          </a:xfrm>
        </p:grpSpPr>
        <p:cxnSp>
          <p:nvCxnSpPr>
            <p:cNvPr id="10582" name="Google Shape;10582;p16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83" name="Google Shape;10583;p16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84" name="Google Shape;10584;p16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585" name="Google Shape;10585;p165"/>
          <p:cNvGrpSpPr/>
          <p:nvPr/>
        </p:nvGrpSpPr>
        <p:grpSpPr>
          <a:xfrm>
            <a:off x="6642364" y="4603375"/>
            <a:ext cx="925310" cy="943383"/>
            <a:chOff x="595389" y="1761100"/>
            <a:chExt cx="925310" cy="943383"/>
          </a:xfrm>
        </p:grpSpPr>
        <p:cxnSp>
          <p:nvCxnSpPr>
            <p:cNvPr id="10586" name="Google Shape;10586;p16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87" name="Google Shape;10587;p16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88" name="Google Shape;10588;p16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589" name="Google Shape;10589;p165"/>
          <p:cNvGrpSpPr/>
          <p:nvPr/>
        </p:nvGrpSpPr>
        <p:grpSpPr>
          <a:xfrm>
            <a:off x="6788522" y="213225"/>
            <a:ext cx="1584577" cy="196549"/>
            <a:chOff x="750197" y="155825"/>
            <a:chExt cx="1584577" cy="196549"/>
          </a:xfrm>
        </p:grpSpPr>
        <p:sp>
          <p:nvSpPr>
            <p:cNvPr id="10590" name="Google Shape;10590;p16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16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16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16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16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16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16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16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16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16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16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16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16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16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16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16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16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16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8" name="Google Shape;10608;p165"/>
          <p:cNvGrpSpPr/>
          <p:nvPr/>
        </p:nvGrpSpPr>
        <p:grpSpPr>
          <a:xfrm>
            <a:off x="8535064" y="792575"/>
            <a:ext cx="925310" cy="943383"/>
            <a:chOff x="595389" y="1761100"/>
            <a:chExt cx="925310" cy="943383"/>
          </a:xfrm>
        </p:grpSpPr>
        <p:cxnSp>
          <p:nvCxnSpPr>
            <p:cNvPr id="10609" name="Google Shape;10609;p16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610" name="Google Shape;10610;p16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611" name="Google Shape;10611;p16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612" name="Google Shape;10612;p1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13" name="Google Shape;10613;p16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0614" name="Google Shape;10614;p165"/>
          <p:cNvGrpSpPr/>
          <p:nvPr/>
        </p:nvGrpSpPr>
        <p:grpSpPr>
          <a:xfrm>
            <a:off x="-640655" y="4244876"/>
            <a:ext cx="1656312" cy="1660374"/>
            <a:chOff x="2929375" y="236175"/>
            <a:chExt cx="805325" cy="807300"/>
          </a:xfrm>
        </p:grpSpPr>
        <p:sp>
          <p:nvSpPr>
            <p:cNvPr id="10615" name="Google Shape;10615;p16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16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16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16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16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16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16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16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16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16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16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16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16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16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16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16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16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16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16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4" name="Google Shape;10634;p16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0635" name="Shape 10635"/>
        <p:cNvGrpSpPr/>
        <p:nvPr/>
      </p:nvGrpSpPr>
      <p:grpSpPr>
        <a:xfrm>
          <a:off x="0" y="0"/>
          <a:ext cx="0" cy="0"/>
          <a:chOff x="0" y="0"/>
          <a:chExt cx="0" cy="0"/>
        </a:xfrm>
      </p:grpSpPr>
      <p:pic>
        <p:nvPicPr>
          <p:cNvPr id="10636" name="Google Shape;10636;p16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637" name="Google Shape;10637;p166"/>
          <p:cNvGrpSpPr/>
          <p:nvPr/>
        </p:nvGrpSpPr>
        <p:grpSpPr>
          <a:xfrm>
            <a:off x="8524820" y="1741563"/>
            <a:ext cx="1656312" cy="1660374"/>
            <a:chOff x="2929375" y="236175"/>
            <a:chExt cx="805325" cy="807300"/>
          </a:xfrm>
        </p:grpSpPr>
        <p:sp>
          <p:nvSpPr>
            <p:cNvPr id="10638" name="Google Shape;10638;p16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16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16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16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16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16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16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16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16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16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16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16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16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16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16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16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16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16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16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166"/>
          <p:cNvGrpSpPr/>
          <p:nvPr/>
        </p:nvGrpSpPr>
        <p:grpSpPr>
          <a:xfrm>
            <a:off x="4300600" y="4715075"/>
            <a:ext cx="538025" cy="157800"/>
            <a:chOff x="2575325" y="1348650"/>
            <a:chExt cx="538025" cy="157800"/>
          </a:xfrm>
        </p:grpSpPr>
        <p:sp>
          <p:nvSpPr>
            <p:cNvPr id="10658" name="Google Shape;10658;p16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16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16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1" name="Google Shape;10661;p166"/>
          <p:cNvGrpSpPr/>
          <p:nvPr/>
        </p:nvGrpSpPr>
        <p:grpSpPr>
          <a:xfrm>
            <a:off x="-246311" y="-75763"/>
            <a:ext cx="925310" cy="943383"/>
            <a:chOff x="595389" y="1761100"/>
            <a:chExt cx="925310" cy="943383"/>
          </a:xfrm>
        </p:grpSpPr>
        <p:cxnSp>
          <p:nvCxnSpPr>
            <p:cNvPr id="10662" name="Google Shape;10662;p16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663" name="Google Shape;10663;p16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664" name="Google Shape;10664;p16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665" name="Google Shape;10665;p166"/>
          <p:cNvGrpSpPr/>
          <p:nvPr/>
        </p:nvGrpSpPr>
        <p:grpSpPr>
          <a:xfrm>
            <a:off x="3777322" y="213225"/>
            <a:ext cx="1584577" cy="196549"/>
            <a:chOff x="750197" y="155825"/>
            <a:chExt cx="1584577" cy="196549"/>
          </a:xfrm>
        </p:grpSpPr>
        <p:sp>
          <p:nvSpPr>
            <p:cNvPr id="10666" name="Google Shape;10666;p16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16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16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16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16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16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16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16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16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16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16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16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16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16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16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16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16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16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4" name="Google Shape;10684;p166"/>
          <p:cNvGrpSpPr/>
          <p:nvPr/>
        </p:nvGrpSpPr>
        <p:grpSpPr>
          <a:xfrm>
            <a:off x="8104714" y="4394475"/>
            <a:ext cx="925310" cy="943383"/>
            <a:chOff x="595389" y="1761100"/>
            <a:chExt cx="925310" cy="943383"/>
          </a:xfrm>
        </p:grpSpPr>
        <p:cxnSp>
          <p:nvCxnSpPr>
            <p:cNvPr id="10685" name="Google Shape;10685;p16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686" name="Google Shape;10686;p16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687" name="Google Shape;10687;p16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688" name="Google Shape;10688;p1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89" name="Google Shape;10689;p16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690" name="Google Shape;10690;p16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691" name="Google Shape;10691;p16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92" name="Google Shape;10692;p16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93" name="Google Shape;10693;p16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0694" name="Google Shape;10694;p16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0695" name="Google Shape;10695;p166"/>
          <p:cNvGrpSpPr/>
          <p:nvPr/>
        </p:nvGrpSpPr>
        <p:grpSpPr>
          <a:xfrm>
            <a:off x="-1063405" y="1741563"/>
            <a:ext cx="1656312" cy="1660374"/>
            <a:chOff x="2929375" y="236175"/>
            <a:chExt cx="805325" cy="807300"/>
          </a:xfrm>
        </p:grpSpPr>
        <p:sp>
          <p:nvSpPr>
            <p:cNvPr id="10696" name="Google Shape;10696;p16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16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16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16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16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16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16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16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16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16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16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16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16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16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16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16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16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16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16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0715" name="Shape 10715"/>
        <p:cNvGrpSpPr/>
        <p:nvPr/>
      </p:nvGrpSpPr>
      <p:grpSpPr>
        <a:xfrm>
          <a:off x="0" y="0"/>
          <a:ext cx="0" cy="0"/>
          <a:chOff x="0" y="0"/>
          <a:chExt cx="0" cy="0"/>
        </a:xfrm>
      </p:grpSpPr>
      <p:pic>
        <p:nvPicPr>
          <p:cNvPr id="10716" name="Google Shape;10716;p16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0717" name="Google Shape;10717;p16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18" name="Google Shape;10718;p167"/>
          <p:cNvGrpSpPr/>
          <p:nvPr/>
        </p:nvGrpSpPr>
        <p:grpSpPr>
          <a:xfrm>
            <a:off x="7947370" y="-568374"/>
            <a:ext cx="1656312" cy="1660374"/>
            <a:chOff x="2929375" y="236175"/>
            <a:chExt cx="805325" cy="807300"/>
          </a:xfrm>
        </p:grpSpPr>
        <p:sp>
          <p:nvSpPr>
            <p:cNvPr id="10719" name="Google Shape;10719;p16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16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16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16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16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16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16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16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16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16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16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16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16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16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16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16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16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16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16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8" name="Google Shape;10738;p167"/>
          <p:cNvGrpSpPr/>
          <p:nvPr/>
        </p:nvGrpSpPr>
        <p:grpSpPr>
          <a:xfrm>
            <a:off x="-401736" y="390950"/>
            <a:ext cx="925310" cy="943383"/>
            <a:chOff x="595389" y="1761100"/>
            <a:chExt cx="925310" cy="943383"/>
          </a:xfrm>
        </p:grpSpPr>
        <p:cxnSp>
          <p:nvCxnSpPr>
            <p:cNvPr id="10739" name="Google Shape;10739;p16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40" name="Google Shape;10740;p16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41" name="Google Shape;10741;p16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742" name="Google Shape;10742;p167"/>
          <p:cNvGrpSpPr/>
          <p:nvPr/>
        </p:nvGrpSpPr>
        <p:grpSpPr>
          <a:xfrm>
            <a:off x="8568314" y="3963425"/>
            <a:ext cx="925310" cy="943383"/>
            <a:chOff x="595389" y="1761100"/>
            <a:chExt cx="925310" cy="943383"/>
          </a:xfrm>
        </p:grpSpPr>
        <p:cxnSp>
          <p:nvCxnSpPr>
            <p:cNvPr id="10743" name="Google Shape;10743;p16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44" name="Google Shape;10744;p16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45" name="Google Shape;10745;p16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746" name="Google Shape;10746;p1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47" name="Google Shape;10747;p16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748" name="Google Shape;10748;p16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0749" name="Shape 10749"/>
        <p:cNvGrpSpPr/>
        <p:nvPr/>
      </p:nvGrpSpPr>
      <p:grpSpPr>
        <a:xfrm>
          <a:off x="0" y="0"/>
          <a:ext cx="0" cy="0"/>
          <a:chOff x="0" y="0"/>
          <a:chExt cx="0" cy="0"/>
        </a:xfrm>
      </p:grpSpPr>
      <p:pic>
        <p:nvPicPr>
          <p:cNvPr id="10750" name="Google Shape;10750;p16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751" name="Google Shape;10751;p16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2" name="Google Shape;10752;p168"/>
          <p:cNvGrpSpPr/>
          <p:nvPr/>
        </p:nvGrpSpPr>
        <p:grpSpPr>
          <a:xfrm>
            <a:off x="-1008030" y="3427238"/>
            <a:ext cx="1656312" cy="1660374"/>
            <a:chOff x="2929375" y="236175"/>
            <a:chExt cx="805325" cy="807300"/>
          </a:xfrm>
        </p:grpSpPr>
        <p:sp>
          <p:nvSpPr>
            <p:cNvPr id="10753" name="Google Shape;10753;p16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16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16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16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16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16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16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16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16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16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16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16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16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16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16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16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16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16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16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168"/>
          <p:cNvGrpSpPr/>
          <p:nvPr/>
        </p:nvGrpSpPr>
        <p:grpSpPr>
          <a:xfrm>
            <a:off x="5532700" y="4715075"/>
            <a:ext cx="538025" cy="157800"/>
            <a:chOff x="2575325" y="1348650"/>
            <a:chExt cx="538025" cy="157800"/>
          </a:xfrm>
        </p:grpSpPr>
        <p:sp>
          <p:nvSpPr>
            <p:cNvPr id="10773" name="Google Shape;10773;p16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16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16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6" name="Google Shape;10776;p168"/>
          <p:cNvGrpSpPr/>
          <p:nvPr/>
        </p:nvGrpSpPr>
        <p:grpSpPr>
          <a:xfrm>
            <a:off x="-246311" y="-75763"/>
            <a:ext cx="925310" cy="943383"/>
            <a:chOff x="595389" y="1761100"/>
            <a:chExt cx="925310" cy="943383"/>
          </a:xfrm>
        </p:grpSpPr>
        <p:cxnSp>
          <p:nvCxnSpPr>
            <p:cNvPr id="10777" name="Google Shape;10777;p16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78" name="Google Shape;10778;p16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79" name="Google Shape;10779;p16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780" name="Google Shape;10780;p168"/>
          <p:cNvGrpSpPr/>
          <p:nvPr/>
        </p:nvGrpSpPr>
        <p:grpSpPr>
          <a:xfrm>
            <a:off x="2917989" y="4603375"/>
            <a:ext cx="925310" cy="943383"/>
            <a:chOff x="595389" y="1761100"/>
            <a:chExt cx="925310" cy="943383"/>
          </a:xfrm>
        </p:grpSpPr>
        <p:cxnSp>
          <p:nvCxnSpPr>
            <p:cNvPr id="10781" name="Google Shape;10781;p16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82" name="Google Shape;10782;p16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783" name="Google Shape;10783;p16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784" name="Google Shape;10784;p168"/>
          <p:cNvGrpSpPr/>
          <p:nvPr/>
        </p:nvGrpSpPr>
        <p:grpSpPr>
          <a:xfrm>
            <a:off x="3777322" y="213225"/>
            <a:ext cx="1584577" cy="196549"/>
            <a:chOff x="750197" y="155825"/>
            <a:chExt cx="1584577" cy="196549"/>
          </a:xfrm>
        </p:grpSpPr>
        <p:sp>
          <p:nvSpPr>
            <p:cNvPr id="10785" name="Google Shape;10785;p16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16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16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16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16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16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16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16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16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16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16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16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16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16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16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16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16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16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3" name="Google Shape;10803;p16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04" name="Google Shape;10804;p16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805" name="Google Shape;10805;p16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806" name="Google Shape;10806;p16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807" name="Google Shape;10807;p16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08" name="Google Shape;10808;p16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09" name="Google Shape;10809;p16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10" name="Google Shape;10810;p16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0811" name="Google Shape;10811;p168"/>
          <p:cNvGrpSpPr/>
          <p:nvPr/>
        </p:nvGrpSpPr>
        <p:grpSpPr>
          <a:xfrm>
            <a:off x="8565764" y="2067650"/>
            <a:ext cx="925310" cy="943383"/>
            <a:chOff x="595389" y="1761100"/>
            <a:chExt cx="925310" cy="943383"/>
          </a:xfrm>
        </p:grpSpPr>
        <p:cxnSp>
          <p:nvCxnSpPr>
            <p:cNvPr id="10812" name="Google Shape;10812;p16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813" name="Google Shape;10813;p16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814" name="Google Shape;10814;p16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0815" name="Shape 10815"/>
        <p:cNvGrpSpPr/>
        <p:nvPr/>
      </p:nvGrpSpPr>
      <p:grpSpPr>
        <a:xfrm>
          <a:off x="0" y="0"/>
          <a:ext cx="0" cy="0"/>
          <a:chOff x="0" y="0"/>
          <a:chExt cx="0" cy="0"/>
        </a:xfrm>
      </p:grpSpPr>
      <p:pic>
        <p:nvPicPr>
          <p:cNvPr id="10816" name="Google Shape;10816;p16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817" name="Google Shape;10817;p16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8" name="Google Shape;10818;p169"/>
          <p:cNvGrpSpPr/>
          <p:nvPr/>
        </p:nvGrpSpPr>
        <p:grpSpPr>
          <a:xfrm>
            <a:off x="8632895" y="1741563"/>
            <a:ext cx="1656312" cy="1660374"/>
            <a:chOff x="2929375" y="236175"/>
            <a:chExt cx="805325" cy="807300"/>
          </a:xfrm>
        </p:grpSpPr>
        <p:sp>
          <p:nvSpPr>
            <p:cNvPr id="10819" name="Google Shape;10819;p16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16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16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6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16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16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16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16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16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16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16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16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16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16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16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16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16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16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16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8" name="Google Shape;10838;p169"/>
          <p:cNvGrpSpPr/>
          <p:nvPr/>
        </p:nvGrpSpPr>
        <p:grpSpPr>
          <a:xfrm>
            <a:off x="4302975" y="4715075"/>
            <a:ext cx="538025" cy="157800"/>
            <a:chOff x="2575325" y="1348650"/>
            <a:chExt cx="538025" cy="157800"/>
          </a:xfrm>
        </p:grpSpPr>
        <p:sp>
          <p:nvSpPr>
            <p:cNvPr id="10839" name="Google Shape;10839;p16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16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16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2" name="Google Shape;10842;p169"/>
          <p:cNvGrpSpPr/>
          <p:nvPr/>
        </p:nvGrpSpPr>
        <p:grpSpPr>
          <a:xfrm>
            <a:off x="-253511" y="68312"/>
            <a:ext cx="925310" cy="943383"/>
            <a:chOff x="595389" y="1761100"/>
            <a:chExt cx="925310" cy="943383"/>
          </a:xfrm>
        </p:grpSpPr>
        <p:cxnSp>
          <p:nvCxnSpPr>
            <p:cNvPr id="10843" name="Google Shape;10843;p16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844" name="Google Shape;10844;p16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845" name="Google Shape;10845;p16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846" name="Google Shape;10846;p169"/>
          <p:cNvGrpSpPr/>
          <p:nvPr/>
        </p:nvGrpSpPr>
        <p:grpSpPr>
          <a:xfrm>
            <a:off x="8580189" y="4463100"/>
            <a:ext cx="925310" cy="943383"/>
            <a:chOff x="595389" y="1761100"/>
            <a:chExt cx="925310" cy="943383"/>
          </a:xfrm>
        </p:grpSpPr>
        <p:cxnSp>
          <p:nvCxnSpPr>
            <p:cNvPr id="10847" name="Google Shape;10847;p16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848" name="Google Shape;10848;p16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849" name="Google Shape;10849;p16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850" name="Google Shape;10850;p169"/>
          <p:cNvGrpSpPr/>
          <p:nvPr/>
        </p:nvGrpSpPr>
        <p:grpSpPr>
          <a:xfrm>
            <a:off x="6839422" y="213225"/>
            <a:ext cx="1584577" cy="196549"/>
            <a:chOff x="750197" y="155825"/>
            <a:chExt cx="1584577" cy="196549"/>
          </a:xfrm>
        </p:grpSpPr>
        <p:sp>
          <p:nvSpPr>
            <p:cNvPr id="10851" name="Google Shape;10851;p16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16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16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16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16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16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16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16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16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16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16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16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16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16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16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16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16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16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9" name="Google Shape;10869;p16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870" name="Google Shape;10870;p16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71" name="Google Shape;10871;p16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72" name="Google Shape;10872;p16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73" name="Google Shape;10873;p16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74" name="Google Shape;10874;p16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75" name="Google Shape;10875;p16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76" name="Google Shape;10876;p16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77" name="Google Shape;10877;p16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78" name="Google Shape;10878;p16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0879" name="Shape 10879"/>
        <p:cNvGrpSpPr/>
        <p:nvPr/>
      </p:nvGrpSpPr>
      <p:grpSpPr>
        <a:xfrm>
          <a:off x="0" y="0"/>
          <a:ext cx="0" cy="0"/>
          <a:chOff x="0" y="0"/>
          <a:chExt cx="0" cy="0"/>
        </a:xfrm>
      </p:grpSpPr>
      <p:pic>
        <p:nvPicPr>
          <p:cNvPr id="10880" name="Google Shape;10880;p17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881" name="Google Shape;10881;p170"/>
          <p:cNvGrpSpPr/>
          <p:nvPr/>
        </p:nvGrpSpPr>
        <p:grpSpPr>
          <a:xfrm>
            <a:off x="1269045" y="4603363"/>
            <a:ext cx="1656312" cy="1660374"/>
            <a:chOff x="2929375" y="236175"/>
            <a:chExt cx="805325" cy="807300"/>
          </a:xfrm>
        </p:grpSpPr>
        <p:sp>
          <p:nvSpPr>
            <p:cNvPr id="10882" name="Google Shape;10882;p17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17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17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17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17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17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17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17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17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17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17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17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17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17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17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17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17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17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17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1" name="Google Shape;10901;p170"/>
          <p:cNvGrpSpPr/>
          <p:nvPr/>
        </p:nvGrpSpPr>
        <p:grpSpPr>
          <a:xfrm>
            <a:off x="4300600" y="4794325"/>
            <a:ext cx="538025" cy="157800"/>
            <a:chOff x="2575325" y="1348650"/>
            <a:chExt cx="538025" cy="157800"/>
          </a:xfrm>
        </p:grpSpPr>
        <p:sp>
          <p:nvSpPr>
            <p:cNvPr id="10902" name="Google Shape;10902;p17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17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17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5" name="Google Shape;10905;p170"/>
          <p:cNvGrpSpPr/>
          <p:nvPr/>
        </p:nvGrpSpPr>
        <p:grpSpPr>
          <a:xfrm>
            <a:off x="-246311" y="-75763"/>
            <a:ext cx="925310" cy="943383"/>
            <a:chOff x="595389" y="1761100"/>
            <a:chExt cx="925310" cy="943383"/>
          </a:xfrm>
        </p:grpSpPr>
        <p:cxnSp>
          <p:nvCxnSpPr>
            <p:cNvPr id="10906" name="Google Shape;10906;p17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07" name="Google Shape;10907;p17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08" name="Google Shape;10908;p17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909" name="Google Shape;10909;p170"/>
          <p:cNvGrpSpPr/>
          <p:nvPr/>
        </p:nvGrpSpPr>
        <p:grpSpPr>
          <a:xfrm>
            <a:off x="8349639" y="4480900"/>
            <a:ext cx="925310" cy="943383"/>
            <a:chOff x="595389" y="1761100"/>
            <a:chExt cx="925310" cy="943383"/>
          </a:xfrm>
        </p:grpSpPr>
        <p:cxnSp>
          <p:nvCxnSpPr>
            <p:cNvPr id="10910" name="Google Shape;10910;p17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11" name="Google Shape;10911;p17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12" name="Google Shape;10912;p17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913" name="Google Shape;10913;p170"/>
          <p:cNvGrpSpPr/>
          <p:nvPr/>
        </p:nvGrpSpPr>
        <p:grpSpPr>
          <a:xfrm>
            <a:off x="3777322" y="213225"/>
            <a:ext cx="1584577" cy="196549"/>
            <a:chOff x="750197" y="155825"/>
            <a:chExt cx="1584577" cy="196549"/>
          </a:xfrm>
        </p:grpSpPr>
        <p:sp>
          <p:nvSpPr>
            <p:cNvPr id="10914" name="Google Shape;10914;p17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17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17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17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17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17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17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17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17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17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17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17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17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17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17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17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17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17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2" name="Google Shape;10932;p17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933" name="Google Shape;10933;p17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34" name="Google Shape;10934;p17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35" name="Google Shape;10935;p17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36" name="Google Shape;10936;p17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37" name="Google Shape;10937;p17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38" name="Google Shape;10938;p17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39" name="Google Shape;10939;p17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0" name="Google Shape;10940;p17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1" name="Google Shape;10941;p17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2" name="Google Shape;10942;p17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3" name="Google Shape;10943;p17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44" name="Google Shape;10944;p17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945" name="Google Shape;10945;p170"/>
          <p:cNvGrpSpPr/>
          <p:nvPr/>
        </p:nvGrpSpPr>
        <p:grpSpPr>
          <a:xfrm>
            <a:off x="6412545" y="-1250587"/>
            <a:ext cx="1656312" cy="1660374"/>
            <a:chOff x="2929375" y="236175"/>
            <a:chExt cx="805325" cy="807300"/>
          </a:xfrm>
        </p:grpSpPr>
        <p:sp>
          <p:nvSpPr>
            <p:cNvPr id="10946" name="Google Shape;10946;p17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17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17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17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17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17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17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17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17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17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17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17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17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17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17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17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17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17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17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0965" name="Shape 10965"/>
        <p:cNvGrpSpPr/>
        <p:nvPr/>
      </p:nvGrpSpPr>
      <p:grpSpPr>
        <a:xfrm>
          <a:off x="0" y="0"/>
          <a:ext cx="0" cy="0"/>
          <a:chOff x="0" y="0"/>
          <a:chExt cx="0" cy="0"/>
        </a:xfrm>
      </p:grpSpPr>
      <p:pic>
        <p:nvPicPr>
          <p:cNvPr id="10966" name="Google Shape;10966;p17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967" name="Google Shape;10967;p17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8" name="Google Shape;10968;p171"/>
          <p:cNvGrpSpPr/>
          <p:nvPr/>
        </p:nvGrpSpPr>
        <p:grpSpPr>
          <a:xfrm>
            <a:off x="-936180" y="4356538"/>
            <a:ext cx="1656312" cy="1660374"/>
            <a:chOff x="2929375" y="236175"/>
            <a:chExt cx="805325" cy="807300"/>
          </a:xfrm>
        </p:grpSpPr>
        <p:sp>
          <p:nvSpPr>
            <p:cNvPr id="10969" name="Google Shape;10969;p17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17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17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17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17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17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17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17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17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17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17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17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17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17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17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17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17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17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17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171"/>
          <p:cNvGrpSpPr/>
          <p:nvPr/>
        </p:nvGrpSpPr>
        <p:grpSpPr>
          <a:xfrm>
            <a:off x="4302975" y="194550"/>
            <a:ext cx="538025" cy="157800"/>
            <a:chOff x="2575325" y="1348650"/>
            <a:chExt cx="538025" cy="157800"/>
          </a:xfrm>
        </p:grpSpPr>
        <p:sp>
          <p:nvSpPr>
            <p:cNvPr id="10989" name="Google Shape;10989;p17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17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17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2" name="Google Shape;10992;p171"/>
          <p:cNvGrpSpPr/>
          <p:nvPr/>
        </p:nvGrpSpPr>
        <p:grpSpPr>
          <a:xfrm>
            <a:off x="-66211" y="-198238"/>
            <a:ext cx="925310" cy="943383"/>
            <a:chOff x="595389" y="1761100"/>
            <a:chExt cx="925310" cy="943383"/>
          </a:xfrm>
        </p:grpSpPr>
        <p:cxnSp>
          <p:nvCxnSpPr>
            <p:cNvPr id="10993" name="Google Shape;10993;p17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94" name="Google Shape;10994;p17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95" name="Google Shape;10995;p17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996" name="Google Shape;10996;p171"/>
          <p:cNvGrpSpPr/>
          <p:nvPr/>
        </p:nvGrpSpPr>
        <p:grpSpPr>
          <a:xfrm>
            <a:off x="8515339" y="3013100"/>
            <a:ext cx="925310" cy="943383"/>
            <a:chOff x="595389" y="1761100"/>
            <a:chExt cx="925310" cy="943383"/>
          </a:xfrm>
        </p:grpSpPr>
        <p:cxnSp>
          <p:nvCxnSpPr>
            <p:cNvPr id="10997" name="Google Shape;10997;p17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98" name="Google Shape;10998;p17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999" name="Google Shape;10999;p17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00" name="Google Shape;11000;p171"/>
          <p:cNvGrpSpPr/>
          <p:nvPr/>
        </p:nvGrpSpPr>
        <p:grpSpPr>
          <a:xfrm>
            <a:off x="3777322" y="4787625"/>
            <a:ext cx="1584577" cy="196549"/>
            <a:chOff x="750197" y="155825"/>
            <a:chExt cx="1584577" cy="196549"/>
          </a:xfrm>
        </p:grpSpPr>
        <p:sp>
          <p:nvSpPr>
            <p:cNvPr id="11001" name="Google Shape;11001;p17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17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17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17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17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17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17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17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17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17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17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17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17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17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17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17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17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17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9" name="Google Shape;11019;p17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020" name="Google Shape;11020;p17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1021" name="Google Shape;11021;p17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022" name="Google Shape;11022;p17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1023" name="Google Shape;11023;p17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1024" name="Google Shape;11024;p17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1025" name="Google Shape;11025;p17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1026" name="Shape 11026"/>
        <p:cNvGrpSpPr/>
        <p:nvPr/>
      </p:nvGrpSpPr>
      <p:grpSpPr>
        <a:xfrm>
          <a:off x="0" y="0"/>
          <a:ext cx="0" cy="0"/>
          <a:chOff x="0" y="0"/>
          <a:chExt cx="0" cy="0"/>
        </a:xfrm>
      </p:grpSpPr>
      <p:pic>
        <p:nvPicPr>
          <p:cNvPr id="11027" name="Google Shape;11027;p17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028" name="Google Shape;11028;p17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29" name="Google Shape;11029;p17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030" name="Google Shape;11030;p17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031" name="Google Shape;11031;p17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032" name="Google Shape;11032;p17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33" name="Google Shape;11033;p17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34" name="Google Shape;11034;p17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35" name="Google Shape;11035;p17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036" name="Google Shape;11036;p17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037" name="Google Shape;11037;p17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1038" name="Google Shape;11038;p172"/>
          <p:cNvGrpSpPr/>
          <p:nvPr/>
        </p:nvGrpSpPr>
        <p:grpSpPr>
          <a:xfrm>
            <a:off x="-755905" y="4277288"/>
            <a:ext cx="1656312" cy="1660374"/>
            <a:chOff x="2929375" y="236175"/>
            <a:chExt cx="805325" cy="807300"/>
          </a:xfrm>
        </p:grpSpPr>
        <p:sp>
          <p:nvSpPr>
            <p:cNvPr id="11039" name="Google Shape;11039;p17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17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17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17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17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17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17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17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17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17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17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17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17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17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17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17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17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17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17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8" name="Google Shape;11058;p172"/>
          <p:cNvGrpSpPr/>
          <p:nvPr/>
        </p:nvGrpSpPr>
        <p:grpSpPr>
          <a:xfrm>
            <a:off x="7885975" y="155100"/>
            <a:ext cx="538025" cy="157800"/>
            <a:chOff x="2575325" y="1348650"/>
            <a:chExt cx="538025" cy="157800"/>
          </a:xfrm>
        </p:grpSpPr>
        <p:sp>
          <p:nvSpPr>
            <p:cNvPr id="11059" name="Google Shape;11059;p17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17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17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2" name="Google Shape;11062;p172"/>
          <p:cNvGrpSpPr/>
          <p:nvPr/>
        </p:nvGrpSpPr>
        <p:grpSpPr>
          <a:xfrm>
            <a:off x="-246311" y="-75763"/>
            <a:ext cx="925310" cy="943383"/>
            <a:chOff x="595389" y="1761100"/>
            <a:chExt cx="925310" cy="943383"/>
          </a:xfrm>
        </p:grpSpPr>
        <p:cxnSp>
          <p:nvCxnSpPr>
            <p:cNvPr id="11063" name="Google Shape;11063;p17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64" name="Google Shape;11064;p17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65" name="Google Shape;11065;p17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66" name="Google Shape;11066;p172"/>
          <p:cNvGrpSpPr/>
          <p:nvPr/>
        </p:nvGrpSpPr>
        <p:grpSpPr>
          <a:xfrm>
            <a:off x="3777322" y="4794850"/>
            <a:ext cx="1584577" cy="196549"/>
            <a:chOff x="750197" y="155825"/>
            <a:chExt cx="1584577" cy="196549"/>
          </a:xfrm>
        </p:grpSpPr>
        <p:sp>
          <p:nvSpPr>
            <p:cNvPr id="11067" name="Google Shape;11067;p17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17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17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17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17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17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17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17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17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17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17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17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17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17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17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17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17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17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5" name="Google Shape;11085;p172"/>
          <p:cNvGrpSpPr/>
          <p:nvPr/>
        </p:nvGrpSpPr>
        <p:grpSpPr>
          <a:xfrm>
            <a:off x="8565764" y="2067650"/>
            <a:ext cx="925310" cy="943383"/>
            <a:chOff x="595389" y="1761100"/>
            <a:chExt cx="925310" cy="943383"/>
          </a:xfrm>
        </p:grpSpPr>
        <p:cxnSp>
          <p:nvCxnSpPr>
            <p:cNvPr id="11086" name="Google Shape;11086;p17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87" name="Google Shape;11087;p17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88" name="Google Shape;11088;p17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89" name="Google Shape;11089;p172"/>
          <p:cNvGrpSpPr/>
          <p:nvPr/>
        </p:nvGrpSpPr>
        <p:grpSpPr>
          <a:xfrm>
            <a:off x="8003920" y="4277288"/>
            <a:ext cx="1656312" cy="1660374"/>
            <a:chOff x="2929375" y="236175"/>
            <a:chExt cx="805325" cy="807300"/>
          </a:xfrm>
        </p:grpSpPr>
        <p:sp>
          <p:nvSpPr>
            <p:cNvPr id="11090" name="Google Shape;11090;p17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17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17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17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17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17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17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17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17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17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17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17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17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17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17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17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17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17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17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1109" name="Shape 11109"/>
        <p:cNvGrpSpPr/>
        <p:nvPr/>
      </p:nvGrpSpPr>
      <p:grpSpPr>
        <a:xfrm>
          <a:off x="0" y="0"/>
          <a:ext cx="0" cy="0"/>
          <a:chOff x="0" y="0"/>
          <a:chExt cx="0" cy="0"/>
        </a:xfrm>
      </p:grpSpPr>
      <p:pic>
        <p:nvPicPr>
          <p:cNvPr id="11110" name="Google Shape;11110;p17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111" name="Google Shape;11111;p17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2" name="Google Shape;11112;p173"/>
          <p:cNvGrpSpPr/>
          <p:nvPr/>
        </p:nvGrpSpPr>
        <p:grpSpPr>
          <a:xfrm>
            <a:off x="8423995" y="1741563"/>
            <a:ext cx="1656312" cy="1660374"/>
            <a:chOff x="2929375" y="236175"/>
            <a:chExt cx="805325" cy="807300"/>
          </a:xfrm>
        </p:grpSpPr>
        <p:sp>
          <p:nvSpPr>
            <p:cNvPr id="11113" name="Google Shape;11113;p17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17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17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17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17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17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17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17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17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17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17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17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17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17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17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17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17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17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17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2" name="Google Shape;11132;p173"/>
          <p:cNvGrpSpPr/>
          <p:nvPr/>
        </p:nvGrpSpPr>
        <p:grpSpPr>
          <a:xfrm>
            <a:off x="1017275" y="4749000"/>
            <a:ext cx="538025" cy="157800"/>
            <a:chOff x="2575325" y="1348650"/>
            <a:chExt cx="538025" cy="157800"/>
          </a:xfrm>
        </p:grpSpPr>
        <p:sp>
          <p:nvSpPr>
            <p:cNvPr id="11133" name="Google Shape;11133;p17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17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17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173"/>
          <p:cNvGrpSpPr/>
          <p:nvPr/>
        </p:nvGrpSpPr>
        <p:grpSpPr>
          <a:xfrm>
            <a:off x="7961339" y="111175"/>
            <a:ext cx="925310" cy="943383"/>
            <a:chOff x="595389" y="1761100"/>
            <a:chExt cx="925310" cy="943383"/>
          </a:xfrm>
        </p:grpSpPr>
        <p:cxnSp>
          <p:nvCxnSpPr>
            <p:cNvPr id="11137" name="Google Shape;11137;p17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38" name="Google Shape;11138;p17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39" name="Google Shape;11139;p17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140" name="Google Shape;11140;p173"/>
          <p:cNvGrpSpPr/>
          <p:nvPr/>
        </p:nvGrpSpPr>
        <p:grpSpPr>
          <a:xfrm>
            <a:off x="-262436" y="2203875"/>
            <a:ext cx="925310" cy="943383"/>
            <a:chOff x="595389" y="1761100"/>
            <a:chExt cx="925310" cy="943383"/>
          </a:xfrm>
        </p:grpSpPr>
        <p:cxnSp>
          <p:nvCxnSpPr>
            <p:cNvPr id="11141" name="Google Shape;11141;p17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42" name="Google Shape;11142;p17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43" name="Google Shape;11143;p17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144" name="Google Shape;11144;p173"/>
          <p:cNvGrpSpPr/>
          <p:nvPr/>
        </p:nvGrpSpPr>
        <p:grpSpPr>
          <a:xfrm>
            <a:off x="1017285" y="155825"/>
            <a:ext cx="1584577" cy="196549"/>
            <a:chOff x="750197" y="155825"/>
            <a:chExt cx="1584577" cy="196549"/>
          </a:xfrm>
        </p:grpSpPr>
        <p:sp>
          <p:nvSpPr>
            <p:cNvPr id="11145" name="Google Shape;11145;p17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17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17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17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17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17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17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17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17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17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17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17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17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17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17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17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17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17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3" name="Google Shape;11163;p17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64" name="Google Shape;11164;p17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165" name="Google Shape;11165;p17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11166" name="Google Shape;11166;p17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11167" name="Shape 11167"/>
        <p:cNvGrpSpPr/>
        <p:nvPr/>
      </p:nvGrpSpPr>
      <p:grpSpPr>
        <a:xfrm>
          <a:off x="0" y="0"/>
          <a:ext cx="0" cy="0"/>
          <a:chOff x="0" y="0"/>
          <a:chExt cx="0" cy="0"/>
        </a:xfrm>
      </p:grpSpPr>
      <p:pic>
        <p:nvPicPr>
          <p:cNvPr id="11168" name="Google Shape;11168;p17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1169" name="Google Shape;11169;p174"/>
          <p:cNvGrpSpPr/>
          <p:nvPr/>
        </p:nvGrpSpPr>
        <p:grpSpPr>
          <a:xfrm>
            <a:off x="-943205" y="4190838"/>
            <a:ext cx="1656312" cy="1660374"/>
            <a:chOff x="2929375" y="236175"/>
            <a:chExt cx="805325" cy="807300"/>
          </a:xfrm>
        </p:grpSpPr>
        <p:sp>
          <p:nvSpPr>
            <p:cNvPr id="11170" name="Google Shape;11170;p17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17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17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17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17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17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17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17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17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17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17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17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17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17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17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17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17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17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17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9" name="Google Shape;11189;p174"/>
          <p:cNvGrpSpPr/>
          <p:nvPr/>
        </p:nvGrpSpPr>
        <p:grpSpPr>
          <a:xfrm>
            <a:off x="4302975" y="4715075"/>
            <a:ext cx="538025" cy="157800"/>
            <a:chOff x="2575325" y="1348650"/>
            <a:chExt cx="538025" cy="157800"/>
          </a:xfrm>
        </p:grpSpPr>
        <p:sp>
          <p:nvSpPr>
            <p:cNvPr id="11190" name="Google Shape;11190;p17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17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17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3" name="Google Shape;11193;p174"/>
          <p:cNvGrpSpPr/>
          <p:nvPr/>
        </p:nvGrpSpPr>
        <p:grpSpPr>
          <a:xfrm>
            <a:off x="-289536" y="342037"/>
            <a:ext cx="925310" cy="943383"/>
            <a:chOff x="595389" y="1761100"/>
            <a:chExt cx="925310" cy="943383"/>
          </a:xfrm>
        </p:grpSpPr>
        <p:cxnSp>
          <p:nvCxnSpPr>
            <p:cNvPr id="11194" name="Google Shape;11194;p17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95" name="Google Shape;11195;p17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96" name="Google Shape;11196;p17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197" name="Google Shape;11197;p174"/>
          <p:cNvGrpSpPr/>
          <p:nvPr/>
        </p:nvGrpSpPr>
        <p:grpSpPr>
          <a:xfrm>
            <a:off x="8659439" y="4065800"/>
            <a:ext cx="925310" cy="943383"/>
            <a:chOff x="595389" y="1761100"/>
            <a:chExt cx="925310" cy="943383"/>
          </a:xfrm>
        </p:grpSpPr>
        <p:cxnSp>
          <p:nvCxnSpPr>
            <p:cNvPr id="11198" name="Google Shape;11198;p17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199" name="Google Shape;11199;p17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00" name="Google Shape;11200;p17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01" name="Google Shape;11201;p174"/>
          <p:cNvGrpSpPr/>
          <p:nvPr/>
        </p:nvGrpSpPr>
        <p:grpSpPr>
          <a:xfrm>
            <a:off x="3779697" y="213225"/>
            <a:ext cx="1584577" cy="196549"/>
            <a:chOff x="750197" y="155825"/>
            <a:chExt cx="1584577" cy="196549"/>
          </a:xfrm>
        </p:grpSpPr>
        <p:sp>
          <p:nvSpPr>
            <p:cNvPr id="11202" name="Google Shape;11202;p17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17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17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17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17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17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17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17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17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17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17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17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17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17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17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17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17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17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174"/>
          <p:cNvGrpSpPr/>
          <p:nvPr/>
        </p:nvGrpSpPr>
        <p:grpSpPr>
          <a:xfrm>
            <a:off x="8293945" y="-374937"/>
            <a:ext cx="1656312" cy="1660374"/>
            <a:chOff x="2929375" y="236175"/>
            <a:chExt cx="805325" cy="807300"/>
          </a:xfrm>
        </p:grpSpPr>
        <p:sp>
          <p:nvSpPr>
            <p:cNvPr id="11221" name="Google Shape;11221;p17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17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17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17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17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17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17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17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17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17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17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17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17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17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17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17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17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17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17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40" name="Google Shape;11240;p17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999"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52" name="Google Shape;1052;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11241" name="Shape 11241"/>
        <p:cNvGrpSpPr/>
        <p:nvPr/>
      </p:nvGrpSpPr>
      <p:grpSpPr>
        <a:xfrm>
          <a:off x="0" y="0"/>
          <a:ext cx="0" cy="0"/>
          <a:chOff x="0" y="0"/>
          <a:chExt cx="0" cy="0"/>
        </a:xfrm>
      </p:grpSpPr>
      <p:pic>
        <p:nvPicPr>
          <p:cNvPr id="11242" name="Google Shape;11242;p17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1243" name="Google Shape;11243;p175"/>
          <p:cNvGrpSpPr/>
          <p:nvPr/>
        </p:nvGrpSpPr>
        <p:grpSpPr>
          <a:xfrm>
            <a:off x="-943205" y="812288"/>
            <a:ext cx="1656312" cy="1660374"/>
            <a:chOff x="2929375" y="236175"/>
            <a:chExt cx="805325" cy="807300"/>
          </a:xfrm>
        </p:grpSpPr>
        <p:sp>
          <p:nvSpPr>
            <p:cNvPr id="11244" name="Google Shape;11244;p17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17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17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17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17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17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17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17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17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17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17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17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17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17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17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17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17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17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17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3" name="Google Shape;11263;p175"/>
          <p:cNvGrpSpPr/>
          <p:nvPr/>
        </p:nvGrpSpPr>
        <p:grpSpPr>
          <a:xfrm>
            <a:off x="8236250" y="4715075"/>
            <a:ext cx="538025" cy="157800"/>
            <a:chOff x="2575325" y="1348650"/>
            <a:chExt cx="538025" cy="157800"/>
          </a:xfrm>
        </p:grpSpPr>
        <p:sp>
          <p:nvSpPr>
            <p:cNvPr id="11264" name="Google Shape;11264;p17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17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17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7" name="Google Shape;11267;p175"/>
          <p:cNvGrpSpPr/>
          <p:nvPr/>
        </p:nvGrpSpPr>
        <p:grpSpPr>
          <a:xfrm>
            <a:off x="7735464" y="-403388"/>
            <a:ext cx="925310" cy="943383"/>
            <a:chOff x="595389" y="1761100"/>
            <a:chExt cx="925310" cy="943383"/>
          </a:xfrm>
        </p:grpSpPr>
        <p:cxnSp>
          <p:nvCxnSpPr>
            <p:cNvPr id="11268" name="Google Shape;11268;p17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69" name="Google Shape;11269;p17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70" name="Google Shape;11270;p17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71" name="Google Shape;11271;p175"/>
          <p:cNvGrpSpPr/>
          <p:nvPr/>
        </p:nvGrpSpPr>
        <p:grpSpPr>
          <a:xfrm>
            <a:off x="-577711" y="3820875"/>
            <a:ext cx="925310" cy="943383"/>
            <a:chOff x="595389" y="1761100"/>
            <a:chExt cx="925310" cy="943383"/>
          </a:xfrm>
        </p:grpSpPr>
        <p:cxnSp>
          <p:nvCxnSpPr>
            <p:cNvPr id="11272" name="Google Shape;11272;p17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73" name="Google Shape;11273;p17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74" name="Google Shape;11274;p17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75" name="Google Shape;11275;p175"/>
          <p:cNvGrpSpPr/>
          <p:nvPr/>
        </p:nvGrpSpPr>
        <p:grpSpPr>
          <a:xfrm>
            <a:off x="305597" y="213225"/>
            <a:ext cx="1584577" cy="196549"/>
            <a:chOff x="750197" y="155825"/>
            <a:chExt cx="1584577" cy="196549"/>
          </a:xfrm>
        </p:grpSpPr>
        <p:sp>
          <p:nvSpPr>
            <p:cNvPr id="11276" name="Google Shape;11276;p17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17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17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17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17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17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17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17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17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17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17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17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17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17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17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17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17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17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4" name="Google Shape;11294;p175"/>
          <p:cNvGrpSpPr/>
          <p:nvPr/>
        </p:nvGrpSpPr>
        <p:grpSpPr>
          <a:xfrm>
            <a:off x="8313670" y="2728488"/>
            <a:ext cx="1656312" cy="1660374"/>
            <a:chOff x="2929375" y="236175"/>
            <a:chExt cx="805325" cy="807300"/>
          </a:xfrm>
        </p:grpSpPr>
        <p:sp>
          <p:nvSpPr>
            <p:cNvPr id="11295" name="Google Shape;11295;p17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17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17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17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17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17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17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17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17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17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17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17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17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17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7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17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17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17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17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14" name="Google Shape;11314;p17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318" name="Shape 11318"/>
        <p:cNvGrpSpPr/>
        <p:nvPr/>
      </p:nvGrpSpPr>
      <p:grpSpPr>
        <a:xfrm>
          <a:off x="0" y="0"/>
          <a:ext cx="0" cy="0"/>
          <a:chOff x="0" y="0"/>
          <a:chExt cx="0" cy="0"/>
        </a:xfrm>
      </p:grpSpPr>
      <p:pic>
        <p:nvPicPr>
          <p:cNvPr id="11319" name="Google Shape;11319;p17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320" name="Google Shape;11320;p177"/>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1" name="Google Shape;11321;p177"/>
          <p:cNvGrpSpPr/>
          <p:nvPr/>
        </p:nvGrpSpPr>
        <p:grpSpPr>
          <a:xfrm>
            <a:off x="7933020" y="4114401"/>
            <a:ext cx="1656312" cy="1660374"/>
            <a:chOff x="2929375" y="236175"/>
            <a:chExt cx="805325" cy="807300"/>
          </a:xfrm>
        </p:grpSpPr>
        <p:sp>
          <p:nvSpPr>
            <p:cNvPr id="11322" name="Google Shape;11322;p17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17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17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17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17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17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17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17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17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17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17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17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17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17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17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17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17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17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17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1" name="Google Shape;11341;p177"/>
          <p:cNvGrpSpPr/>
          <p:nvPr/>
        </p:nvGrpSpPr>
        <p:grpSpPr>
          <a:xfrm>
            <a:off x="4302988" y="231550"/>
            <a:ext cx="538025" cy="157800"/>
            <a:chOff x="2575325" y="1348650"/>
            <a:chExt cx="538025" cy="157800"/>
          </a:xfrm>
        </p:grpSpPr>
        <p:sp>
          <p:nvSpPr>
            <p:cNvPr id="11342" name="Google Shape;11342;p17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17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17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5" name="Google Shape;11345;p177"/>
          <p:cNvGrpSpPr/>
          <p:nvPr/>
        </p:nvGrpSpPr>
        <p:grpSpPr>
          <a:xfrm>
            <a:off x="323639" y="4144000"/>
            <a:ext cx="925310" cy="943383"/>
            <a:chOff x="595389" y="1761100"/>
            <a:chExt cx="925310" cy="943383"/>
          </a:xfrm>
        </p:grpSpPr>
        <p:cxnSp>
          <p:nvCxnSpPr>
            <p:cNvPr id="11346" name="Google Shape;11346;p17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347" name="Google Shape;11347;p17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348" name="Google Shape;11348;p17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349" name="Google Shape;11349;p177"/>
          <p:cNvGrpSpPr/>
          <p:nvPr/>
        </p:nvGrpSpPr>
        <p:grpSpPr>
          <a:xfrm>
            <a:off x="-262436" y="-403375"/>
            <a:ext cx="925310" cy="943383"/>
            <a:chOff x="595389" y="1761100"/>
            <a:chExt cx="925310" cy="943383"/>
          </a:xfrm>
        </p:grpSpPr>
        <p:cxnSp>
          <p:nvCxnSpPr>
            <p:cNvPr id="11350" name="Google Shape;11350;p17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351" name="Google Shape;11351;p17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352" name="Google Shape;11352;p17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353" name="Google Shape;11353;p177"/>
          <p:cNvGrpSpPr/>
          <p:nvPr/>
        </p:nvGrpSpPr>
        <p:grpSpPr>
          <a:xfrm rot="5400000">
            <a:off x="7926547" y="2473475"/>
            <a:ext cx="1584577" cy="196549"/>
            <a:chOff x="750197" y="155825"/>
            <a:chExt cx="1584577" cy="196549"/>
          </a:xfrm>
        </p:grpSpPr>
        <p:sp>
          <p:nvSpPr>
            <p:cNvPr id="11354" name="Google Shape;11354;p17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17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17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17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17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17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17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17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17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17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17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17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17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17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17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17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17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17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2" name="Google Shape;11372;p177"/>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73" name="Google Shape;11373;p177"/>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374" name="Google Shape;11374;p177"/>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75" name="Shape 11375"/>
        <p:cNvGrpSpPr/>
        <p:nvPr/>
      </p:nvGrpSpPr>
      <p:grpSpPr>
        <a:xfrm>
          <a:off x="0" y="0"/>
          <a:ext cx="0" cy="0"/>
          <a:chOff x="0" y="0"/>
          <a:chExt cx="0" cy="0"/>
        </a:xfrm>
      </p:grpSpPr>
      <p:pic>
        <p:nvPicPr>
          <p:cNvPr id="11376" name="Google Shape;11376;p17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377" name="Google Shape;11377;p178"/>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8" name="Google Shape;11378;p178"/>
          <p:cNvGrpSpPr/>
          <p:nvPr/>
        </p:nvGrpSpPr>
        <p:grpSpPr>
          <a:xfrm>
            <a:off x="7933020" y="4114401"/>
            <a:ext cx="1656312" cy="1660374"/>
            <a:chOff x="2929375" y="236175"/>
            <a:chExt cx="805325" cy="807300"/>
          </a:xfrm>
        </p:grpSpPr>
        <p:sp>
          <p:nvSpPr>
            <p:cNvPr id="11379" name="Google Shape;11379;p17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17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17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17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17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17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17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17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17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17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17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17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17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17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17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17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17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17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17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8" name="Google Shape;11398;p178"/>
          <p:cNvGrpSpPr/>
          <p:nvPr/>
        </p:nvGrpSpPr>
        <p:grpSpPr>
          <a:xfrm>
            <a:off x="8565939" y="2998375"/>
            <a:ext cx="925310" cy="943383"/>
            <a:chOff x="595389" y="1761100"/>
            <a:chExt cx="925310" cy="943383"/>
          </a:xfrm>
        </p:grpSpPr>
        <p:cxnSp>
          <p:nvCxnSpPr>
            <p:cNvPr id="11399" name="Google Shape;11399;p17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00" name="Google Shape;11400;p17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01" name="Google Shape;11401;p17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402" name="Google Shape;11402;p178"/>
          <p:cNvGrpSpPr/>
          <p:nvPr/>
        </p:nvGrpSpPr>
        <p:grpSpPr>
          <a:xfrm>
            <a:off x="-316986" y="627862"/>
            <a:ext cx="925310" cy="943383"/>
            <a:chOff x="595389" y="1761100"/>
            <a:chExt cx="925310" cy="943383"/>
          </a:xfrm>
        </p:grpSpPr>
        <p:cxnSp>
          <p:nvCxnSpPr>
            <p:cNvPr id="11403" name="Google Shape;11403;p17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04" name="Google Shape;11404;p17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05" name="Google Shape;11405;p17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406" name="Google Shape;11406;p178"/>
          <p:cNvGrpSpPr/>
          <p:nvPr/>
        </p:nvGrpSpPr>
        <p:grpSpPr>
          <a:xfrm>
            <a:off x="958410" y="4505112"/>
            <a:ext cx="1584577" cy="196549"/>
            <a:chOff x="750197" y="155825"/>
            <a:chExt cx="1584577" cy="196549"/>
          </a:xfrm>
        </p:grpSpPr>
        <p:sp>
          <p:nvSpPr>
            <p:cNvPr id="11407" name="Google Shape;11407;p17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17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17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17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17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17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17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17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17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17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17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17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17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17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17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17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17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17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5" name="Google Shape;11425;p178"/>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426" name="Google Shape;11426;p178"/>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427" name="Google Shape;11427;p178"/>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28" name="Google Shape;11428;p178"/>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29" name="Shape 11429"/>
        <p:cNvGrpSpPr/>
        <p:nvPr/>
      </p:nvGrpSpPr>
      <p:grpSpPr>
        <a:xfrm>
          <a:off x="0" y="0"/>
          <a:ext cx="0" cy="0"/>
          <a:chOff x="0" y="0"/>
          <a:chExt cx="0" cy="0"/>
        </a:xfrm>
      </p:grpSpPr>
      <p:pic>
        <p:nvPicPr>
          <p:cNvPr id="11430" name="Google Shape;11430;p17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31" name="Google Shape;11431;p17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32" name="Google Shape;11432;p179"/>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1433" name="Google Shape;11433;p179"/>
          <p:cNvGrpSpPr/>
          <p:nvPr/>
        </p:nvGrpSpPr>
        <p:grpSpPr>
          <a:xfrm>
            <a:off x="-1008030" y="3427238"/>
            <a:ext cx="1656312" cy="1660374"/>
            <a:chOff x="2929375" y="236175"/>
            <a:chExt cx="805325" cy="807300"/>
          </a:xfrm>
        </p:grpSpPr>
        <p:sp>
          <p:nvSpPr>
            <p:cNvPr id="11434" name="Google Shape;11434;p17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17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17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17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17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17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17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17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17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17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17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17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17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17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17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17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17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17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17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3" name="Google Shape;11453;p179"/>
          <p:cNvGrpSpPr/>
          <p:nvPr/>
        </p:nvGrpSpPr>
        <p:grpSpPr>
          <a:xfrm>
            <a:off x="5532700" y="4715075"/>
            <a:ext cx="538025" cy="157800"/>
            <a:chOff x="2575325" y="1348650"/>
            <a:chExt cx="538025" cy="157800"/>
          </a:xfrm>
        </p:grpSpPr>
        <p:sp>
          <p:nvSpPr>
            <p:cNvPr id="11454" name="Google Shape;11454;p17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17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17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7" name="Google Shape;11457;p179"/>
          <p:cNvGrpSpPr/>
          <p:nvPr/>
        </p:nvGrpSpPr>
        <p:grpSpPr>
          <a:xfrm>
            <a:off x="-246311" y="-75763"/>
            <a:ext cx="925310" cy="943383"/>
            <a:chOff x="595389" y="1761100"/>
            <a:chExt cx="925310" cy="943383"/>
          </a:xfrm>
        </p:grpSpPr>
        <p:cxnSp>
          <p:nvCxnSpPr>
            <p:cNvPr id="11458" name="Google Shape;11458;p17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59" name="Google Shape;11459;p17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60" name="Google Shape;11460;p17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461" name="Google Shape;11461;p179"/>
          <p:cNvGrpSpPr/>
          <p:nvPr/>
        </p:nvGrpSpPr>
        <p:grpSpPr>
          <a:xfrm>
            <a:off x="3436664" y="4715075"/>
            <a:ext cx="925310" cy="943383"/>
            <a:chOff x="595389" y="1761100"/>
            <a:chExt cx="925310" cy="943383"/>
          </a:xfrm>
        </p:grpSpPr>
        <p:cxnSp>
          <p:nvCxnSpPr>
            <p:cNvPr id="11462" name="Google Shape;11462;p17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63" name="Google Shape;11463;p17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64" name="Google Shape;11464;p17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465" name="Google Shape;11465;p179"/>
          <p:cNvGrpSpPr/>
          <p:nvPr/>
        </p:nvGrpSpPr>
        <p:grpSpPr>
          <a:xfrm>
            <a:off x="3777322" y="213225"/>
            <a:ext cx="1584577" cy="196549"/>
            <a:chOff x="750197" y="155825"/>
            <a:chExt cx="1584577" cy="196549"/>
          </a:xfrm>
        </p:grpSpPr>
        <p:sp>
          <p:nvSpPr>
            <p:cNvPr id="11466" name="Google Shape;11466;p17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17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17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17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17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17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17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17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17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17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17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17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17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17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17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17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17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17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4" name="Google Shape;11484;p179"/>
          <p:cNvGrpSpPr/>
          <p:nvPr/>
        </p:nvGrpSpPr>
        <p:grpSpPr>
          <a:xfrm>
            <a:off x="8565764" y="2067650"/>
            <a:ext cx="925310" cy="943383"/>
            <a:chOff x="595389" y="1761100"/>
            <a:chExt cx="925310" cy="943383"/>
          </a:xfrm>
        </p:grpSpPr>
        <p:cxnSp>
          <p:nvCxnSpPr>
            <p:cNvPr id="11485" name="Google Shape;11485;p17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86" name="Google Shape;11486;p17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487" name="Google Shape;11487;p17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88" name="Shape 11488"/>
        <p:cNvGrpSpPr/>
        <p:nvPr/>
      </p:nvGrpSpPr>
      <p:grpSpPr>
        <a:xfrm>
          <a:off x="0" y="0"/>
          <a:ext cx="0" cy="0"/>
          <a:chOff x="0" y="0"/>
          <a:chExt cx="0" cy="0"/>
        </a:xfrm>
      </p:grpSpPr>
      <p:pic>
        <p:nvPicPr>
          <p:cNvPr id="11489" name="Google Shape;11489;p18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0" name="Google Shape;11490;p180"/>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1" name="Google Shape;11491;p180"/>
          <p:cNvGrpSpPr/>
          <p:nvPr/>
        </p:nvGrpSpPr>
        <p:grpSpPr>
          <a:xfrm>
            <a:off x="-943205" y="1741563"/>
            <a:ext cx="1656312" cy="1660374"/>
            <a:chOff x="2929375" y="236175"/>
            <a:chExt cx="805325" cy="807300"/>
          </a:xfrm>
        </p:grpSpPr>
        <p:sp>
          <p:nvSpPr>
            <p:cNvPr id="11492" name="Google Shape;11492;p18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18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18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18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18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18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18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18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18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18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18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18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18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18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18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18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18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18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18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1" name="Google Shape;11511;p180"/>
          <p:cNvGrpSpPr/>
          <p:nvPr/>
        </p:nvGrpSpPr>
        <p:grpSpPr>
          <a:xfrm>
            <a:off x="4302975" y="4715075"/>
            <a:ext cx="538025" cy="157800"/>
            <a:chOff x="2575325" y="1348650"/>
            <a:chExt cx="538025" cy="157800"/>
          </a:xfrm>
        </p:grpSpPr>
        <p:sp>
          <p:nvSpPr>
            <p:cNvPr id="11512" name="Google Shape;11512;p18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18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18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5" name="Google Shape;11515;p180"/>
          <p:cNvGrpSpPr/>
          <p:nvPr/>
        </p:nvGrpSpPr>
        <p:grpSpPr>
          <a:xfrm>
            <a:off x="322789" y="68312"/>
            <a:ext cx="925310" cy="943383"/>
            <a:chOff x="595389" y="1761100"/>
            <a:chExt cx="925310" cy="943383"/>
          </a:xfrm>
        </p:grpSpPr>
        <p:cxnSp>
          <p:nvCxnSpPr>
            <p:cNvPr id="11516" name="Google Shape;11516;p18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17" name="Google Shape;11517;p18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18" name="Google Shape;11518;p18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519" name="Google Shape;11519;p180"/>
          <p:cNvGrpSpPr/>
          <p:nvPr/>
        </p:nvGrpSpPr>
        <p:grpSpPr>
          <a:xfrm>
            <a:off x="7931839" y="4065800"/>
            <a:ext cx="925310" cy="943383"/>
            <a:chOff x="595389" y="1761100"/>
            <a:chExt cx="925310" cy="943383"/>
          </a:xfrm>
        </p:grpSpPr>
        <p:cxnSp>
          <p:nvCxnSpPr>
            <p:cNvPr id="11520" name="Google Shape;11520;p18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21" name="Google Shape;11521;p18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22" name="Google Shape;11522;p18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523" name="Google Shape;11523;p180"/>
          <p:cNvGrpSpPr/>
          <p:nvPr/>
        </p:nvGrpSpPr>
        <p:grpSpPr>
          <a:xfrm>
            <a:off x="6839422" y="213225"/>
            <a:ext cx="1584577" cy="196549"/>
            <a:chOff x="750197" y="155825"/>
            <a:chExt cx="1584577" cy="196549"/>
          </a:xfrm>
        </p:grpSpPr>
        <p:sp>
          <p:nvSpPr>
            <p:cNvPr id="11524" name="Google Shape;11524;p18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18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18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18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18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18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18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18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18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18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18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18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18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18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18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18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18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18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2" name="Google Shape;11542;p18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43" name="Google Shape;11543;p180"/>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544" name="Google Shape;11544;p180"/>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545" name="Google Shape;11545;p180"/>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46" name="Google Shape;11546;p180"/>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47" name="Google Shape;11547;p180"/>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48" name="Shape 11548"/>
        <p:cNvGrpSpPr/>
        <p:nvPr/>
      </p:nvGrpSpPr>
      <p:grpSpPr>
        <a:xfrm>
          <a:off x="0" y="0"/>
          <a:ext cx="0" cy="0"/>
          <a:chOff x="0" y="0"/>
          <a:chExt cx="0" cy="0"/>
        </a:xfrm>
      </p:grpSpPr>
      <p:pic>
        <p:nvPicPr>
          <p:cNvPr id="11549" name="Google Shape;11549;p18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1550" name="Google Shape;11550;p181"/>
          <p:cNvGrpSpPr/>
          <p:nvPr/>
        </p:nvGrpSpPr>
        <p:grpSpPr>
          <a:xfrm>
            <a:off x="-589830" y="4147826"/>
            <a:ext cx="1656312" cy="1660374"/>
            <a:chOff x="2929375" y="236175"/>
            <a:chExt cx="805325" cy="807300"/>
          </a:xfrm>
        </p:grpSpPr>
        <p:sp>
          <p:nvSpPr>
            <p:cNvPr id="11551" name="Google Shape;11551;p18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18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18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18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18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18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18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18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18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18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18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18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18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18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18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18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18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18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18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0" name="Google Shape;11570;p181"/>
          <p:cNvGrpSpPr/>
          <p:nvPr/>
        </p:nvGrpSpPr>
        <p:grpSpPr>
          <a:xfrm>
            <a:off x="4302988" y="4736600"/>
            <a:ext cx="538025" cy="157800"/>
            <a:chOff x="2575325" y="1348650"/>
            <a:chExt cx="538025" cy="157800"/>
          </a:xfrm>
        </p:grpSpPr>
        <p:sp>
          <p:nvSpPr>
            <p:cNvPr id="11571" name="Google Shape;11571;p18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18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18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4" name="Google Shape;11574;p181"/>
          <p:cNvGrpSpPr/>
          <p:nvPr/>
        </p:nvGrpSpPr>
        <p:grpSpPr>
          <a:xfrm>
            <a:off x="-459161" y="2057037"/>
            <a:ext cx="925310" cy="943383"/>
            <a:chOff x="595389" y="1761100"/>
            <a:chExt cx="925310" cy="943383"/>
          </a:xfrm>
        </p:grpSpPr>
        <p:cxnSp>
          <p:nvCxnSpPr>
            <p:cNvPr id="11575" name="Google Shape;11575;p18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76" name="Google Shape;11576;p18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77" name="Google Shape;11577;p18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578" name="Google Shape;11578;p181"/>
          <p:cNvGrpSpPr/>
          <p:nvPr/>
        </p:nvGrpSpPr>
        <p:grpSpPr>
          <a:xfrm flipH="1">
            <a:off x="8575464" y="113150"/>
            <a:ext cx="925310" cy="943383"/>
            <a:chOff x="595389" y="1761100"/>
            <a:chExt cx="925310" cy="943383"/>
          </a:xfrm>
        </p:grpSpPr>
        <p:cxnSp>
          <p:nvCxnSpPr>
            <p:cNvPr id="11579" name="Google Shape;11579;p18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80" name="Google Shape;11580;p18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581" name="Google Shape;11581;p18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582" name="Google Shape;11582;p181"/>
          <p:cNvGrpSpPr/>
          <p:nvPr/>
        </p:nvGrpSpPr>
        <p:grpSpPr>
          <a:xfrm>
            <a:off x="750197" y="155825"/>
            <a:ext cx="1584577" cy="196549"/>
            <a:chOff x="750197" y="155825"/>
            <a:chExt cx="1584577" cy="196549"/>
          </a:xfrm>
        </p:grpSpPr>
        <p:sp>
          <p:nvSpPr>
            <p:cNvPr id="11583" name="Google Shape;11583;p18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18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18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18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18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18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18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18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18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18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18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18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18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18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18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18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18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18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1" name="Google Shape;11601;p18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02" name="Shape 11602"/>
        <p:cNvGrpSpPr/>
        <p:nvPr/>
      </p:nvGrpSpPr>
      <p:grpSpPr>
        <a:xfrm>
          <a:off x="0" y="0"/>
          <a:ext cx="0" cy="0"/>
          <a:chOff x="0" y="0"/>
          <a:chExt cx="0" cy="0"/>
        </a:xfrm>
      </p:grpSpPr>
      <p:pic>
        <p:nvPicPr>
          <p:cNvPr id="11603" name="Google Shape;11603;p18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604" name="Google Shape;11604;p182"/>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05" name="Google Shape;11605;p182"/>
          <p:cNvGrpSpPr/>
          <p:nvPr/>
        </p:nvGrpSpPr>
        <p:grpSpPr>
          <a:xfrm>
            <a:off x="3743857" y="4286576"/>
            <a:ext cx="1656312" cy="1660374"/>
            <a:chOff x="2929375" y="236175"/>
            <a:chExt cx="805325" cy="807300"/>
          </a:xfrm>
        </p:grpSpPr>
        <p:sp>
          <p:nvSpPr>
            <p:cNvPr id="11606" name="Google Shape;11606;p18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18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18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18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18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18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18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18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18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18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18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18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18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18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18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18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18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18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18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5" name="Google Shape;11625;p182"/>
          <p:cNvGrpSpPr/>
          <p:nvPr/>
        </p:nvGrpSpPr>
        <p:grpSpPr>
          <a:xfrm rot="5400000">
            <a:off x="8456538" y="2939575"/>
            <a:ext cx="538025" cy="157800"/>
            <a:chOff x="2575325" y="1348650"/>
            <a:chExt cx="538025" cy="157800"/>
          </a:xfrm>
        </p:grpSpPr>
        <p:sp>
          <p:nvSpPr>
            <p:cNvPr id="11626" name="Google Shape;11626;p182"/>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182"/>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182"/>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9" name="Google Shape;11629;p182"/>
          <p:cNvGrpSpPr/>
          <p:nvPr/>
        </p:nvGrpSpPr>
        <p:grpSpPr>
          <a:xfrm>
            <a:off x="325689" y="3992850"/>
            <a:ext cx="925310" cy="943383"/>
            <a:chOff x="595389" y="1761100"/>
            <a:chExt cx="925310" cy="943383"/>
          </a:xfrm>
        </p:grpSpPr>
        <p:cxnSp>
          <p:nvCxnSpPr>
            <p:cNvPr id="11630" name="Google Shape;11630;p18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31" name="Google Shape;11631;p18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32" name="Google Shape;11632;p18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633" name="Google Shape;11633;p182"/>
          <p:cNvGrpSpPr/>
          <p:nvPr/>
        </p:nvGrpSpPr>
        <p:grpSpPr>
          <a:xfrm>
            <a:off x="7961339" y="68312"/>
            <a:ext cx="925310" cy="943383"/>
            <a:chOff x="595389" y="1761100"/>
            <a:chExt cx="925310" cy="943383"/>
          </a:xfrm>
        </p:grpSpPr>
        <p:cxnSp>
          <p:nvCxnSpPr>
            <p:cNvPr id="11634" name="Google Shape;11634;p18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35" name="Google Shape;11635;p18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36" name="Google Shape;11636;p18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637" name="Google Shape;11637;p182"/>
          <p:cNvGrpSpPr/>
          <p:nvPr/>
        </p:nvGrpSpPr>
        <p:grpSpPr>
          <a:xfrm>
            <a:off x="750197" y="155825"/>
            <a:ext cx="1584577" cy="196549"/>
            <a:chOff x="750197" y="155825"/>
            <a:chExt cx="1584577" cy="196549"/>
          </a:xfrm>
        </p:grpSpPr>
        <p:sp>
          <p:nvSpPr>
            <p:cNvPr id="11638" name="Google Shape;11638;p18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18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18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18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18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18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18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18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18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18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18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18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18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18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18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18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18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18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6" name="Google Shape;11656;p182"/>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1657" name="Google Shape;11657;p182"/>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11658" name="Google Shape;11658;p182"/>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59" name="Shape 11659"/>
        <p:cNvGrpSpPr/>
        <p:nvPr/>
      </p:nvGrpSpPr>
      <p:grpSpPr>
        <a:xfrm>
          <a:off x="0" y="0"/>
          <a:ext cx="0" cy="0"/>
          <a:chOff x="0" y="0"/>
          <a:chExt cx="0" cy="0"/>
        </a:xfrm>
      </p:grpSpPr>
      <p:pic>
        <p:nvPicPr>
          <p:cNvPr id="11660" name="Google Shape;11660;p18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661" name="Google Shape;11661;p183"/>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2" name="Google Shape;11662;p183"/>
          <p:cNvGrpSpPr/>
          <p:nvPr/>
        </p:nvGrpSpPr>
        <p:grpSpPr>
          <a:xfrm>
            <a:off x="-1159330" y="1458601"/>
            <a:ext cx="1656312" cy="1660374"/>
            <a:chOff x="2929375" y="236175"/>
            <a:chExt cx="805325" cy="807300"/>
          </a:xfrm>
        </p:grpSpPr>
        <p:sp>
          <p:nvSpPr>
            <p:cNvPr id="11663" name="Google Shape;11663;p18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18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18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18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18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18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18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18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18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18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18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18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18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18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18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18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18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18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18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2" name="Google Shape;11682;p183"/>
          <p:cNvGrpSpPr/>
          <p:nvPr/>
        </p:nvGrpSpPr>
        <p:grpSpPr>
          <a:xfrm>
            <a:off x="4302988" y="4715075"/>
            <a:ext cx="538025" cy="157800"/>
            <a:chOff x="2575325" y="1348650"/>
            <a:chExt cx="538025" cy="157800"/>
          </a:xfrm>
        </p:grpSpPr>
        <p:sp>
          <p:nvSpPr>
            <p:cNvPr id="11683" name="Google Shape;11683;p183"/>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183"/>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183"/>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6" name="Google Shape;11686;p183"/>
          <p:cNvGrpSpPr/>
          <p:nvPr/>
        </p:nvGrpSpPr>
        <p:grpSpPr>
          <a:xfrm>
            <a:off x="-296736" y="-320688"/>
            <a:ext cx="925310" cy="943383"/>
            <a:chOff x="595389" y="1761100"/>
            <a:chExt cx="925310" cy="943383"/>
          </a:xfrm>
        </p:grpSpPr>
        <p:cxnSp>
          <p:nvCxnSpPr>
            <p:cNvPr id="11687" name="Google Shape;11687;p18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88" name="Google Shape;11688;p18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89" name="Google Shape;11689;p18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690" name="Google Shape;11690;p183"/>
          <p:cNvGrpSpPr/>
          <p:nvPr/>
        </p:nvGrpSpPr>
        <p:grpSpPr>
          <a:xfrm>
            <a:off x="8608989" y="2100062"/>
            <a:ext cx="925310" cy="943383"/>
            <a:chOff x="595389" y="1761100"/>
            <a:chExt cx="925310" cy="943383"/>
          </a:xfrm>
        </p:grpSpPr>
        <p:cxnSp>
          <p:nvCxnSpPr>
            <p:cNvPr id="11691" name="Google Shape;11691;p18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92" name="Google Shape;11692;p18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693" name="Google Shape;11693;p18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694" name="Google Shape;11694;p183"/>
          <p:cNvGrpSpPr/>
          <p:nvPr/>
        </p:nvGrpSpPr>
        <p:grpSpPr>
          <a:xfrm>
            <a:off x="6839422" y="213225"/>
            <a:ext cx="1584577" cy="196549"/>
            <a:chOff x="750197" y="155825"/>
            <a:chExt cx="1584577" cy="196549"/>
          </a:xfrm>
        </p:grpSpPr>
        <p:sp>
          <p:nvSpPr>
            <p:cNvPr id="11695" name="Google Shape;11695;p18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18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18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18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18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18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18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18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18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18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18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18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18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18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18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18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18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18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3" name="Google Shape;11713;p183"/>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714" name="Google Shape;11714;p183"/>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1715" name="Google Shape;11715;p183"/>
          <p:cNvGrpSpPr/>
          <p:nvPr/>
        </p:nvGrpSpPr>
        <p:grpSpPr>
          <a:xfrm>
            <a:off x="8111795" y="4368926"/>
            <a:ext cx="1656312" cy="1660374"/>
            <a:chOff x="2929375" y="236175"/>
            <a:chExt cx="805325" cy="807300"/>
          </a:xfrm>
        </p:grpSpPr>
        <p:sp>
          <p:nvSpPr>
            <p:cNvPr id="11716" name="Google Shape;11716;p18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18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18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18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18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18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18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18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18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18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18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18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18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18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18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18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18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18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18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35" name="Shape 11735"/>
        <p:cNvGrpSpPr/>
        <p:nvPr/>
      </p:nvGrpSpPr>
      <p:grpSpPr>
        <a:xfrm>
          <a:off x="0" y="0"/>
          <a:ext cx="0" cy="0"/>
          <a:chOff x="0" y="0"/>
          <a:chExt cx="0" cy="0"/>
        </a:xfrm>
      </p:grpSpPr>
      <p:pic>
        <p:nvPicPr>
          <p:cNvPr id="11736" name="Google Shape;11736;p18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737" name="Google Shape;11737;p184"/>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8" name="Google Shape;11738;p184"/>
          <p:cNvGrpSpPr/>
          <p:nvPr/>
        </p:nvGrpSpPr>
        <p:grpSpPr>
          <a:xfrm>
            <a:off x="-606409" y="1336313"/>
            <a:ext cx="1656312" cy="1660374"/>
            <a:chOff x="2929375" y="236175"/>
            <a:chExt cx="805325" cy="807300"/>
          </a:xfrm>
        </p:grpSpPr>
        <p:sp>
          <p:nvSpPr>
            <p:cNvPr id="11739" name="Google Shape;11739;p18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18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18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18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18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18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18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18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18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18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18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18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18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18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18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18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18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18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18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8" name="Google Shape;11758;p184"/>
          <p:cNvGrpSpPr/>
          <p:nvPr/>
        </p:nvGrpSpPr>
        <p:grpSpPr>
          <a:xfrm>
            <a:off x="4302988" y="231550"/>
            <a:ext cx="538025" cy="157800"/>
            <a:chOff x="2575325" y="1348650"/>
            <a:chExt cx="538025" cy="157800"/>
          </a:xfrm>
        </p:grpSpPr>
        <p:sp>
          <p:nvSpPr>
            <p:cNvPr id="11759" name="Google Shape;11759;p18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18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18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2" name="Google Shape;11762;p184"/>
          <p:cNvGrpSpPr/>
          <p:nvPr/>
        </p:nvGrpSpPr>
        <p:grpSpPr>
          <a:xfrm>
            <a:off x="8572489" y="4515800"/>
            <a:ext cx="925310" cy="943383"/>
            <a:chOff x="595389" y="1761100"/>
            <a:chExt cx="925310" cy="943383"/>
          </a:xfrm>
        </p:grpSpPr>
        <p:cxnSp>
          <p:nvCxnSpPr>
            <p:cNvPr id="11763" name="Google Shape;11763;p18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4" name="Google Shape;11764;p18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5" name="Google Shape;11765;p18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766" name="Google Shape;11766;p184"/>
          <p:cNvGrpSpPr/>
          <p:nvPr/>
        </p:nvGrpSpPr>
        <p:grpSpPr>
          <a:xfrm>
            <a:off x="-262436" y="-403375"/>
            <a:ext cx="925310" cy="943383"/>
            <a:chOff x="595389" y="1761100"/>
            <a:chExt cx="925310" cy="943383"/>
          </a:xfrm>
        </p:grpSpPr>
        <p:cxnSp>
          <p:nvCxnSpPr>
            <p:cNvPr id="11767" name="Google Shape;11767;p18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8" name="Google Shape;11768;p18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9" name="Google Shape;11769;p18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770" name="Google Shape;11770;p184"/>
          <p:cNvGrpSpPr/>
          <p:nvPr/>
        </p:nvGrpSpPr>
        <p:grpSpPr>
          <a:xfrm>
            <a:off x="3779560" y="4782825"/>
            <a:ext cx="1584577" cy="196549"/>
            <a:chOff x="750197" y="155825"/>
            <a:chExt cx="1584577" cy="196549"/>
          </a:xfrm>
        </p:grpSpPr>
        <p:sp>
          <p:nvSpPr>
            <p:cNvPr id="11771" name="Google Shape;11771;p18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18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18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18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18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18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18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18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18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18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18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18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18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18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18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18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18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18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9" name="Google Shape;11789;p184"/>
          <p:cNvGrpSpPr/>
          <p:nvPr/>
        </p:nvGrpSpPr>
        <p:grpSpPr>
          <a:xfrm>
            <a:off x="8102391" y="2520888"/>
            <a:ext cx="1656312" cy="1660374"/>
            <a:chOff x="2929375" y="236175"/>
            <a:chExt cx="805325" cy="807300"/>
          </a:xfrm>
        </p:grpSpPr>
        <p:sp>
          <p:nvSpPr>
            <p:cNvPr id="11790" name="Google Shape;11790;p18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18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18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18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18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18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18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18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18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18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18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18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18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18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18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18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18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18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18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9" name="Google Shape;11809;p184"/>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1810" name="Google Shape;11810;p184"/>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11811" name="Google Shape;11811;p184"/>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12" name="Shape 11812"/>
        <p:cNvGrpSpPr/>
        <p:nvPr/>
      </p:nvGrpSpPr>
      <p:grpSpPr>
        <a:xfrm>
          <a:off x="0" y="0"/>
          <a:ext cx="0" cy="0"/>
          <a:chOff x="0" y="0"/>
          <a:chExt cx="0" cy="0"/>
        </a:xfrm>
      </p:grpSpPr>
      <p:sp>
        <p:nvSpPr>
          <p:cNvPr id="11813" name="Google Shape;11813;p185"/>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814" name="Google Shape;11814;p185"/>
          <p:cNvGrpSpPr/>
          <p:nvPr/>
        </p:nvGrpSpPr>
        <p:grpSpPr>
          <a:xfrm>
            <a:off x="-1065655" y="2942788"/>
            <a:ext cx="1656312" cy="1660374"/>
            <a:chOff x="2929375" y="236175"/>
            <a:chExt cx="805325" cy="807300"/>
          </a:xfrm>
        </p:grpSpPr>
        <p:sp>
          <p:nvSpPr>
            <p:cNvPr id="11815" name="Google Shape;11815;p18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18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18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18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18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18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18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18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18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18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18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18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18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18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18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18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18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18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18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4" name="Google Shape;11834;p185"/>
          <p:cNvGrpSpPr/>
          <p:nvPr/>
        </p:nvGrpSpPr>
        <p:grpSpPr>
          <a:xfrm>
            <a:off x="5532700" y="4715075"/>
            <a:ext cx="538025" cy="157800"/>
            <a:chOff x="2575325" y="1348650"/>
            <a:chExt cx="538025" cy="157800"/>
          </a:xfrm>
        </p:grpSpPr>
        <p:sp>
          <p:nvSpPr>
            <p:cNvPr id="11835" name="Google Shape;11835;p185"/>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185"/>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185"/>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8" name="Google Shape;11838;p185"/>
          <p:cNvGrpSpPr/>
          <p:nvPr/>
        </p:nvGrpSpPr>
        <p:grpSpPr>
          <a:xfrm>
            <a:off x="-277036" y="-299063"/>
            <a:ext cx="925310" cy="943383"/>
            <a:chOff x="595389" y="1761100"/>
            <a:chExt cx="925310" cy="943383"/>
          </a:xfrm>
        </p:grpSpPr>
        <p:cxnSp>
          <p:nvCxnSpPr>
            <p:cNvPr id="11839" name="Google Shape;11839;p18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1840" name="Google Shape;11840;p18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1841" name="Google Shape;11841;p18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11842" name="Google Shape;11842;p185"/>
          <p:cNvGrpSpPr/>
          <p:nvPr/>
        </p:nvGrpSpPr>
        <p:grpSpPr>
          <a:xfrm>
            <a:off x="2917989" y="4603375"/>
            <a:ext cx="925310" cy="943383"/>
            <a:chOff x="595389" y="1761100"/>
            <a:chExt cx="925310" cy="943383"/>
          </a:xfrm>
        </p:grpSpPr>
        <p:cxnSp>
          <p:nvCxnSpPr>
            <p:cNvPr id="11843" name="Google Shape;11843;p18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1844" name="Google Shape;11844;p18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1845" name="Google Shape;11845;p18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11846" name="Google Shape;11846;p185"/>
          <p:cNvGrpSpPr/>
          <p:nvPr/>
        </p:nvGrpSpPr>
        <p:grpSpPr>
          <a:xfrm>
            <a:off x="6839422" y="227650"/>
            <a:ext cx="1584577" cy="196549"/>
            <a:chOff x="750197" y="155825"/>
            <a:chExt cx="1584577" cy="196549"/>
          </a:xfrm>
        </p:grpSpPr>
        <p:sp>
          <p:nvSpPr>
            <p:cNvPr id="11847" name="Google Shape;11847;p18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18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18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18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18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18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18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18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18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18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18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18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18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18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18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18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18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18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5" name="Google Shape;11865;p185"/>
          <p:cNvGrpSpPr/>
          <p:nvPr/>
        </p:nvGrpSpPr>
        <p:grpSpPr>
          <a:xfrm>
            <a:off x="8565764" y="2067650"/>
            <a:ext cx="925310" cy="943383"/>
            <a:chOff x="595389" y="1761100"/>
            <a:chExt cx="925310" cy="943383"/>
          </a:xfrm>
        </p:grpSpPr>
        <p:cxnSp>
          <p:nvCxnSpPr>
            <p:cNvPr id="11866" name="Google Shape;11866;p18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1867" name="Google Shape;11867;p18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1868" name="Google Shape;11868;p18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073"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69" name="Shape 11869"/>
        <p:cNvGrpSpPr/>
        <p:nvPr/>
      </p:nvGrpSpPr>
      <p:grpSpPr>
        <a:xfrm>
          <a:off x="0" y="0"/>
          <a:ext cx="0" cy="0"/>
          <a:chOff x="0" y="0"/>
          <a:chExt cx="0" cy="0"/>
        </a:xfrm>
      </p:grpSpPr>
      <p:pic>
        <p:nvPicPr>
          <p:cNvPr id="11870" name="Google Shape;11870;p18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871" name="Google Shape;11871;p186"/>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186"/>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73" name="Google Shape;11873;p186"/>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74" name="Google Shape;11874;p186"/>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1875" name="Google Shape;11875;p186"/>
          <p:cNvGrpSpPr/>
          <p:nvPr/>
        </p:nvGrpSpPr>
        <p:grpSpPr>
          <a:xfrm>
            <a:off x="8047120" y="-563637"/>
            <a:ext cx="1656312" cy="1660374"/>
            <a:chOff x="2929375" y="236175"/>
            <a:chExt cx="805325" cy="807300"/>
          </a:xfrm>
        </p:grpSpPr>
        <p:sp>
          <p:nvSpPr>
            <p:cNvPr id="11876" name="Google Shape;11876;p18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18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18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18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18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18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18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18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18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18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18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18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18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18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18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18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18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18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18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5" name="Google Shape;11895;p186"/>
          <p:cNvGrpSpPr/>
          <p:nvPr/>
        </p:nvGrpSpPr>
        <p:grpSpPr>
          <a:xfrm>
            <a:off x="4302975" y="232600"/>
            <a:ext cx="538025" cy="157800"/>
            <a:chOff x="2575325" y="1348650"/>
            <a:chExt cx="538025" cy="157800"/>
          </a:xfrm>
        </p:grpSpPr>
        <p:sp>
          <p:nvSpPr>
            <p:cNvPr id="11896" name="Google Shape;11896;p18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18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18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9" name="Google Shape;11899;p186"/>
          <p:cNvGrpSpPr/>
          <p:nvPr/>
        </p:nvGrpSpPr>
        <p:grpSpPr>
          <a:xfrm>
            <a:off x="322789" y="68312"/>
            <a:ext cx="925310" cy="943383"/>
            <a:chOff x="595389" y="1761100"/>
            <a:chExt cx="925310" cy="943383"/>
          </a:xfrm>
        </p:grpSpPr>
        <p:cxnSp>
          <p:nvCxnSpPr>
            <p:cNvPr id="11900" name="Google Shape;11900;p18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01" name="Google Shape;11901;p18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02" name="Google Shape;11902;p18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903" name="Google Shape;11903;p186"/>
          <p:cNvGrpSpPr/>
          <p:nvPr/>
        </p:nvGrpSpPr>
        <p:grpSpPr>
          <a:xfrm>
            <a:off x="8637789" y="2336900"/>
            <a:ext cx="925310" cy="943383"/>
            <a:chOff x="595389" y="1761100"/>
            <a:chExt cx="925310" cy="943383"/>
          </a:xfrm>
        </p:grpSpPr>
        <p:cxnSp>
          <p:nvCxnSpPr>
            <p:cNvPr id="11904" name="Google Shape;11904;p18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05" name="Google Shape;11905;p18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06" name="Google Shape;11906;p18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907" name="Google Shape;11907;p186"/>
          <p:cNvGrpSpPr/>
          <p:nvPr/>
        </p:nvGrpSpPr>
        <p:grpSpPr>
          <a:xfrm>
            <a:off x="7206822" y="4794825"/>
            <a:ext cx="1584577" cy="196549"/>
            <a:chOff x="750197" y="155825"/>
            <a:chExt cx="1584577" cy="196549"/>
          </a:xfrm>
        </p:grpSpPr>
        <p:sp>
          <p:nvSpPr>
            <p:cNvPr id="11908" name="Google Shape;11908;p18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18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18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18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18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18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18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18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18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18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18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18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18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18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18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18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18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18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6" name="Google Shape;11926;p186"/>
          <p:cNvGrpSpPr/>
          <p:nvPr/>
        </p:nvGrpSpPr>
        <p:grpSpPr>
          <a:xfrm>
            <a:off x="-719905" y="4169388"/>
            <a:ext cx="1656312" cy="1660374"/>
            <a:chOff x="2929375" y="236175"/>
            <a:chExt cx="805325" cy="807300"/>
          </a:xfrm>
        </p:grpSpPr>
        <p:sp>
          <p:nvSpPr>
            <p:cNvPr id="11927" name="Google Shape;11927;p18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18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18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18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18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18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18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18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18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18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18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18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18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18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18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18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18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18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18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946" name="Shape 11946"/>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1947" name="Shape 11947"/>
        <p:cNvGrpSpPr/>
        <p:nvPr/>
      </p:nvGrpSpPr>
      <p:grpSpPr>
        <a:xfrm>
          <a:off x="0" y="0"/>
          <a:ext cx="0" cy="0"/>
          <a:chOff x="0" y="0"/>
          <a:chExt cx="0" cy="0"/>
        </a:xfrm>
      </p:grpSpPr>
      <p:pic>
        <p:nvPicPr>
          <p:cNvPr id="11948" name="Google Shape;11948;p18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949" name="Google Shape;11949;p188"/>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0" name="Google Shape;11950;p188"/>
          <p:cNvGrpSpPr/>
          <p:nvPr/>
        </p:nvGrpSpPr>
        <p:grpSpPr>
          <a:xfrm>
            <a:off x="-317255" y="-728874"/>
            <a:ext cx="1656312" cy="1660374"/>
            <a:chOff x="2929375" y="236175"/>
            <a:chExt cx="805325" cy="807300"/>
          </a:xfrm>
        </p:grpSpPr>
        <p:sp>
          <p:nvSpPr>
            <p:cNvPr id="11951" name="Google Shape;11951;p18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18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18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18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18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18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18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18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18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18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18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18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18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18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18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18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18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18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18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0" name="Google Shape;11970;p188"/>
          <p:cNvGrpSpPr/>
          <p:nvPr/>
        </p:nvGrpSpPr>
        <p:grpSpPr>
          <a:xfrm>
            <a:off x="7885975" y="4700725"/>
            <a:ext cx="538025" cy="157800"/>
            <a:chOff x="2575325" y="1348650"/>
            <a:chExt cx="538025" cy="157800"/>
          </a:xfrm>
        </p:grpSpPr>
        <p:sp>
          <p:nvSpPr>
            <p:cNvPr id="11971" name="Google Shape;11971;p188"/>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188"/>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188"/>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4" name="Google Shape;11974;p188"/>
          <p:cNvGrpSpPr/>
          <p:nvPr/>
        </p:nvGrpSpPr>
        <p:grpSpPr>
          <a:xfrm>
            <a:off x="-502186" y="3642837"/>
            <a:ext cx="925310" cy="943383"/>
            <a:chOff x="595389" y="1761100"/>
            <a:chExt cx="925310" cy="943383"/>
          </a:xfrm>
        </p:grpSpPr>
        <p:cxnSp>
          <p:nvCxnSpPr>
            <p:cNvPr id="11975" name="Google Shape;11975;p18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76" name="Google Shape;11976;p18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77" name="Google Shape;11977;p18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978" name="Google Shape;11978;p188"/>
          <p:cNvGrpSpPr/>
          <p:nvPr/>
        </p:nvGrpSpPr>
        <p:grpSpPr>
          <a:xfrm>
            <a:off x="8662839" y="540000"/>
            <a:ext cx="925310" cy="943383"/>
            <a:chOff x="595389" y="1761100"/>
            <a:chExt cx="925310" cy="943383"/>
          </a:xfrm>
        </p:grpSpPr>
        <p:cxnSp>
          <p:nvCxnSpPr>
            <p:cNvPr id="11979" name="Google Shape;11979;p18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80" name="Google Shape;11980;p18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81" name="Google Shape;11981;p18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982" name="Google Shape;11982;p188"/>
          <p:cNvGrpSpPr/>
          <p:nvPr/>
        </p:nvGrpSpPr>
        <p:grpSpPr>
          <a:xfrm>
            <a:off x="3779710" y="155825"/>
            <a:ext cx="1584577" cy="196549"/>
            <a:chOff x="750197" y="155825"/>
            <a:chExt cx="1584577" cy="196549"/>
          </a:xfrm>
        </p:grpSpPr>
        <p:sp>
          <p:nvSpPr>
            <p:cNvPr id="11983" name="Google Shape;11983;p18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18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5" name="Google Shape;11985;p18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18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18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18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18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18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18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18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18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18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18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18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18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18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18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18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1" name="Google Shape;12001;p188"/>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12002" name="Google Shape;12002;p188"/>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03" name="Google Shape;12003;p188"/>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2004" name="Google Shape;12004;p188"/>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05" name="Google Shape;12005;p188"/>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2006" name="Google Shape;12006;p188"/>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07" name="Google Shape;12007;p188"/>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2008" name="Google Shape;12008;p188"/>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09" name="Google Shape;12009;p188"/>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2010" name="Google Shape;12010;p188"/>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11" name="Google Shape;12011;p188"/>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12" name="Google Shape;12012;p188"/>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13" name="Google Shape;12013;p188"/>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14" name="Google Shape;12014;p188"/>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12015" name="Shape 12015"/>
        <p:cNvGrpSpPr/>
        <p:nvPr/>
      </p:nvGrpSpPr>
      <p:grpSpPr>
        <a:xfrm>
          <a:off x="0" y="0"/>
          <a:ext cx="0" cy="0"/>
          <a:chOff x="0" y="0"/>
          <a:chExt cx="0" cy="0"/>
        </a:xfrm>
      </p:grpSpPr>
      <p:sp>
        <p:nvSpPr>
          <p:cNvPr id="12016" name="Google Shape;12016;p189"/>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17" name="Google Shape;12017;p189"/>
          <p:cNvGrpSpPr/>
          <p:nvPr/>
        </p:nvGrpSpPr>
        <p:grpSpPr>
          <a:xfrm>
            <a:off x="-480205" y="4183638"/>
            <a:ext cx="1656312" cy="1660374"/>
            <a:chOff x="2929375" y="236175"/>
            <a:chExt cx="805325" cy="807300"/>
          </a:xfrm>
        </p:grpSpPr>
        <p:sp>
          <p:nvSpPr>
            <p:cNvPr id="12018" name="Google Shape;12018;p18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18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18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18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18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18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18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18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18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18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18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18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18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18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18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18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18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18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18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7" name="Google Shape;12037;p189"/>
          <p:cNvGrpSpPr/>
          <p:nvPr/>
        </p:nvGrpSpPr>
        <p:grpSpPr>
          <a:xfrm>
            <a:off x="4302975" y="4715075"/>
            <a:ext cx="538025" cy="157800"/>
            <a:chOff x="2575325" y="1348650"/>
            <a:chExt cx="538025" cy="157800"/>
          </a:xfrm>
        </p:grpSpPr>
        <p:sp>
          <p:nvSpPr>
            <p:cNvPr id="12038" name="Google Shape;12038;p18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18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18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1" name="Google Shape;12041;p189"/>
          <p:cNvGrpSpPr/>
          <p:nvPr/>
        </p:nvGrpSpPr>
        <p:grpSpPr>
          <a:xfrm>
            <a:off x="-397586" y="474962"/>
            <a:ext cx="925310" cy="943383"/>
            <a:chOff x="595389" y="1761100"/>
            <a:chExt cx="925310" cy="943383"/>
          </a:xfrm>
        </p:grpSpPr>
        <p:cxnSp>
          <p:nvCxnSpPr>
            <p:cNvPr id="12042" name="Google Shape;12042;p18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43" name="Google Shape;12043;p18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44" name="Google Shape;12044;p18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045" name="Google Shape;12045;p189"/>
          <p:cNvGrpSpPr/>
          <p:nvPr/>
        </p:nvGrpSpPr>
        <p:grpSpPr>
          <a:xfrm>
            <a:off x="8486539" y="3660000"/>
            <a:ext cx="925310" cy="943383"/>
            <a:chOff x="595389" y="1761100"/>
            <a:chExt cx="925310" cy="943383"/>
          </a:xfrm>
        </p:grpSpPr>
        <p:cxnSp>
          <p:nvCxnSpPr>
            <p:cNvPr id="12046" name="Google Shape;12046;p18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47" name="Google Shape;12047;p18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48" name="Google Shape;12048;p18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049" name="Google Shape;12049;p189"/>
          <p:cNvGrpSpPr/>
          <p:nvPr/>
        </p:nvGrpSpPr>
        <p:grpSpPr>
          <a:xfrm>
            <a:off x="719997" y="213225"/>
            <a:ext cx="1584577" cy="196549"/>
            <a:chOff x="750197" y="155825"/>
            <a:chExt cx="1584577" cy="196549"/>
          </a:xfrm>
        </p:grpSpPr>
        <p:sp>
          <p:nvSpPr>
            <p:cNvPr id="12050" name="Google Shape;12050;p18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18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18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18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18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18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18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18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18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18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18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18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18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18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18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18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18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18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8" name="Google Shape;12068;p189"/>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2069" name="Google Shape;12069;p189"/>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70" name="Google Shape;12070;p189"/>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071" name="Google Shape;12071;p189"/>
          <p:cNvGrpSpPr/>
          <p:nvPr/>
        </p:nvGrpSpPr>
        <p:grpSpPr>
          <a:xfrm flipH="1">
            <a:off x="5532689" y="-403388"/>
            <a:ext cx="925310" cy="943383"/>
            <a:chOff x="595389" y="1761100"/>
            <a:chExt cx="925310" cy="943383"/>
          </a:xfrm>
        </p:grpSpPr>
        <p:cxnSp>
          <p:nvCxnSpPr>
            <p:cNvPr id="12072" name="Google Shape;12072;p18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73" name="Google Shape;12073;p18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74" name="Google Shape;12074;p18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12075" name="Shape 12075"/>
        <p:cNvGrpSpPr/>
        <p:nvPr/>
      </p:nvGrpSpPr>
      <p:grpSpPr>
        <a:xfrm>
          <a:off x="0" y="0"/>
          <a:ext cx="0" cy="0"/>
          <a:chOff x="0" y="0"/>
          <a:chExt cx="0" cy="0"/>
        </a:xfrm>
      </p:grpSpPr>
      <p:pic>
        <p:nvPicPr>
          <p:cNvPr id="12076" name="Google Shape;12076;p19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077" name="Google Shape;12077;p190"/>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8" name="Google Shape;12078;p190"/>
          <p:cNvGrpSpPr/>
          <p:nvPr/>
        </p:nvGrpSpPr>
        <p:grpSpPr>
          <a:xfrm>
            <a:off x="-545080" y="4111613"/>
            <a:ext cx="1656312" cy="1660374"/>
            <a:chOff x="2929375" y="236175"/>
            <a:chExt cx="805325" cy="807300"/>
          </a:xfrm>
        </p:grpSpPr>
        <p:sp>
          <p:nvSpPr>
            <p:cNvPr id="12079" name="Google Shape;12079;p19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19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19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19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19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19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19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19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19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19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19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19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19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19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19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19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19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19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19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8" name="Google Shape;12098;p190"/>
          <p:cNvGrpSpPr/>
          <p:nvPr/>
        </p:nvGrpSpPr>
        <p:grpSpPr>
          <a:xfrm>
            <a:off x="4302975" y="205500"/>
            <a:ext cx="538025" cy="157800"/>
            <a:chOff x="2575325" y="1348650"/>
            <a:chExt cx="538025" cy="157800"/>
          </a:xfrm>
        </p:grpSpPr>
        <p:sp>
          <p:nvSpPr>
            <p:cNvPr id="12099" name="Google Shape;12099;p19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19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19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2" name="Google Shape;12102;p190"/>
          <p:cNvGrpSpPr/>
          <p:nvPr/>
        </p:nvGrpSpPr>
        <p:grpSpPr>
          <a:xfrm>
            <a:off x="-179586" y="-290163"/>
            <a:ext cx="925310" cy="943383"/>
            <a:chOff x="595389" y="1761100"/>
            <a:chExt cx="925310" cy="943383"/>
          </a:xfrm>
        </p:grpSpPr>
        <p:cxnSp>
          <p:nvCxnSpPr>
            <p:cNvPr id="12103" name="Google Shape;12103;p19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04" name="Google Shape;12104;p19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05" name="Google Shape;12105;p19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106" name="Google Shape;12106;p190"/>
          <p:cNvGrpSpPr/>
          <p:nvPr/>
        </p:nvGrpSpPr>
        <p:grpSpPr>
          <a:xfrm>
            <a:off x="8529739" y="4073025"/>
            <a:ext cx="925310" cy="943383"/>
            <a:chOff x="595389" y="1761100"/>
            <a:chExt cx="925310" cy="943383"/>
          </a:xfrm>
        </p:grpSpPr>
        <p:cxnSp>
          <p:nvCxnSpPr>
            <p:cNvPr id="12107" name="Google Shape;12107;p19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08" name="Google Shape;12108;p19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09" name="Google Shape;12109;p19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110" name="Google Shape;12110;p190"/>
          <p:cNvGrpSpPr/>
          <p:nvPr/>
        </p:nvGrpSpPr>
        <p:grpSpPr>
          <a:xfrm>
            <a:off x="2987422" y="4744400"/>
            <a:ext cx="1584577" cy="196549"/>
            <a:chOff x="750197" y="155825"/>
            <a:chExt cx="1584577" cy="196549"/>
          </a:xfrm>
        </p:grpSpPr>
        <p:sp>
          <p:nvSpPr>
            <p:cNvPr id="12111" name="Google Shape;12111;p19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19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19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19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19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19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19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19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19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19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19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19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19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19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19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19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19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19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9" name="Google Shape;12129;p190"/>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30" name="Google Shape;12130;p190"/>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131" name="Google Shape;12131;p190"/>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32" name="Google Shape;12132;p190"/>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133" name="Google Shape;12133;p190"/>
          <p:cNvGrpSpPr/>
          <p:nvPr/>
        </p:nvGrpSpPr>
        <p:grpSpPr>
          <a:xfrm>
            <a:off x="7969795" y="-648662"/>
            <a:ext cx="1656312" cy="1660374"/>
            <a:chOff x="2929375" y="236175"/>
            <a:chExt cx="805325" cy="807300"/>
          </a:xfrm>
        </p:grpSpPr>
        <p:sp>
          <p:nvSpPr>
            <p:cNvPr id="12134" name="Google Shape;12134;p19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19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19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19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19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19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19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19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19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19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19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19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19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19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19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19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19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19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19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12153" name="Shape 12153"/>
        <p:cNvGrpSpPr/>
        <p:nvPr/>
      </p:nvGrpSpPr>
      <p:grpSpPr>
        <a:xfrm>
          <a:off x="0" y="0"/>
          <a:ext cx="0" cy="0"/>
          <a:chOff x="0" y="0"/>
          <a:chExt cx="0" cy="0"/>
        </a:xfrm>
      </p:grpSpPr>
      <p:pic>
        <p:nvPicPr>
          <p:cNvPr id="12154" name="Google Shape;12154;p19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55" name="Google Shape;12155;p19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6" name="Google Shape;12156;p191"/>
          <p:cNvGrpSpPr/>
          <p:nvPr/>
        </p:nvGrpSpPr>
        <p:grpSpPr>
          <a:xfrm>
            <a:off x="-676655" y="4065788"/>
            <a:ext cx="1656312" cy="1660374"/>
            <a:chOff x="2929375" y="236175"/>
            <a:chExt cx="805325" cy="807300"/>
          </a:xfrm>
        </p:grpSpPr>
        <p:sp>
          <p:nvSpPr>
            <p:cNvPr id="12157" name="Google Shape;12157;p19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19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19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19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19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19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19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19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19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19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19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19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19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19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19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19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19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19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19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6" name="Google Shape;12176;p191"/>
          <p:cNvGrpSpPr/>
          <p:nvPr/>
        </p:nvGrpSpPr>
        <p:grpSpPr>
          <a:xfrm>
            <a:off x="4302975" y="4715075"/>
            <a:ext cx="538025" cy="157800"/>
            <a:chOff x="2575325" y="1348650"/>
            <a:chExt cx="538025" cy="157800"/>
          </a:xfrm>
        </p:grpSpPr>
        <p:sp>
          <p:nvSpPr>
            <p:cNvPr id="12177" name="Google Shape;12177;p19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19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19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0" name="Google Shape;12180;p191"/>
          <p:cNvGrpSpPr/>
          <p:nvPr/>
        </p:nvGrpSpPr>
        <p:grpSpPr>
          <a:xfrm>
            <a:off x="3240339" y="-363938"/>
            <a:ext cx="925310" cy="943383"/>
            <a:chOff x="595389" y="1761100"/>
            <a:chExt cx="925310" cy="943383"/>
          </a:xfrm>
        </p:grpSpPr>
        <p:cxnSp>
          <p:nvCxnSpPr>
            <p:cNvPr id="12181" name="Google Shape;12181;p19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82" name="Google Shape;12182;p19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83" name="Google Shape;12183;p19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184" name="Google Shape;12184;p191"/>
          <p:cNvGrpSpPr/>
          <p:nvPr/>
        </p:nvGrpSpPr>
        <p:grpSpPr>
          <a:xfrm>
            <a:off x="8383839" y="4424287"/>
            <a:ext cx="925310" cy="943383"/>
            <a:chOff x="595389" y="1761100"/>
            <a:chExt cx="925310" cy="943383"/>
          </a:xfrm>
        </p:grpSpPr>
        <p:cxnSp>
          <p:nvCxnSpPr>
            <p:cNvPr id="12185" name="Google Shape;12185;p19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86" name="Google Shape;12186;p19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187" name="Google Shape;12187;p19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188" name="Google Shape;12188;p191"/>
          <p:cNvGrpSpPr/>
          <p:nvPr/>
        </p:nvGrpSpPr>
        <p:grpSpPr>
          <a:xfrm>
            <a:off x="269572" y="270850"/>
            <a:ext cx="1584577" cy="196549"/>
            <a:chOff x="750197" y="155825"/>
            <a:chExt cx="1584577" cy="196549"/>
          </a:xfrm>
        </p:grpSpPr>
        <p:sp>
          <p:nvSpPr>
            <p:cNvPr id="12189" name="Google Shape;12189;p19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19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19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19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19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19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19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19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19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19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19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19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19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19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19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19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19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19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7" name="Google Shape;12207;p191"/>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08" name="Google Shape;12208;p191"/>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209" name="Google Shape;12209;p191"/>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10" name="Google Shape;12210;p191"/>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211" name="Google Shape;12211;p191"/>
          <p:cNvGrpSpPr/>
          <p:nvPr/>
        </p:nvGrpSpPr>
        <p:grpSpPr>
          <a:xfrm>
            <a:off x="8018345" y="-613187"/>
            <a:ext cx="1656312" cy="1660374"/>
            <a:chOff x="2929375" y="236175"/>
            <a:chExt cx="805325" cy="807300"/>
          </a:xfrm>
        </p:grpSpPr>
        <p:sp>
          <p:nvSpPr>
            <p:cNvPr id="12212" name="Google Shape;12212;p19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19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19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19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19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19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19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19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19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19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19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19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19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19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19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19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19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19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19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2231" name="Shape 12231"/>
        <p:cNvGrpSpPr/>
        <p:nvPr/>
      </p:nvGrpSpPr>
      <p:grpSpPr>
        <a:xfrm>
          <a:off x="0" y="0"/>
          <a:ext cx="0" cy="0"/>
          <a:chOff x="0" y="0"/>
          <a:chExt cx="0" cy="0"/>
        </a:xfrm>
      </p:grpSpPr>
      <p:pic>
        <p:nvPicPr>
          <p:cNvPr id="12232" name="Google Shape;12232;p19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3" name="Google Shape;12233;p192"/>
          <p:cNvGrpSpPr/>
          <p:nvPr/>
        </p:nvGrpSpPr>
        <p:grpSpPr>
          <a:xfrm>
            <a:off x="-1123280" y="776238"/>
            <a:ext cx="1656312" cy="1660374"/>
            <a:chOff x="2929375" y="236175"/>
            <a:chExt cx="805325" cy="807300"/>
          </a:xfrm>
        </p:grpSpPr>
        <p:sp>
          <p:nvSpPr>
            <p:cNvPr id="12234" name="Google Shape;12234;p19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19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19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19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19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19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19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19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19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19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19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19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19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19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19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19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19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19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19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3" name="Google Shape;12253;p192"/>
          <p:cNvGrpSpPr/>
          <p:nvPr/>
        </p:nvGrpSpPr>
        <p:grpSpPr>
          <a:xfrm>
            <a:off x="7885975" y="4715075"/>
            <a:ext cx="538025" cy="157800"/>
            <a:chOff x="2575325" y="1348650"/>
            <a:chExt cx="538025" cy="157800"/>
          </a:xfrm>
        </p:grpSpPr>
        <p:sp>
          <p:nvSpPr>
            <p:cNvPr id="12254" name="Google Shape;12254;p19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19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19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7" name="Google Shape;12257;p192"/>
          <p:cNvGrpSpPr/>
          <p:nvPr/>
        </p:nvGrpSpPr>
        <p:grpSpPr>
          <a:xfrm>
            <a:off x="-246311" y="3659987"/>
            <a:ext cx="925310" cy="943383"/>
            <a:chOff x="595389" y="1761100"/>
            <a:chExt cx="925310" cy="943383"/>
          </a:xfrm>
        </p:grpSpPr>
        <p:cxnSp>
          <p:nvCxnSpPr>
            <p:cNvPr id="12258" name="Google Shape;12258;p19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259" name="Google Shape;12259;p19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260" name="Google Shape;12260;p19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261" name="Google Shape;12261;p192"/>
          <p:cNvGrpSpPr/>
          <p:nvPr/>
        </p:nvGrpSpPr>
        <p:grpSpPr>
          <a:xfrm>
            <a:off x="6844039" y="4715075"/>
            <a:ext cx="925310" cy="943383"/>
            <a:chOff x="595389" y="1761100"/>
            <a:chExt cx="925310" cy="943383"/>
          </a:xfrm>
        </p:grpSpPr>
        <p:cxnSp>
          <p:nvCxnSpPr>
            <p:cNvPr id="12262" name="Google Shape;12262;p19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263" name="Google Shape;12263;p19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264" name="Google Shape;12264;p19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265" name="Google Shape;12265;p192"/>
          <p:cNvGrpSpPr/>
          <p:nvPr/>
        </p:nvGrpSpPr>
        <p:grpSpPr>
          <a:xfrm>
            <a:off x="713097" y="213225"/>
            <a:ext cx="1584577" cy="196549"/>
            <a:chOff x="750197" y="155825"/>
            <a:chExt cx="1584577" cy="196549"/>
          </a:xfrm>
        </p:grpSpPr>
        <p:sp>
          <p:nvSpPr>
            <p:cNvPr id="12266" name="Google Shape;12266;p19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19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19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19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19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19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19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19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19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19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19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19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19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19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19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19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19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19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4" name="Google Shape;12284;p192"/>
          <p:cNvGrpSpPr/>
          <p:nvPr/>
        </p:nvGrpSpPr>
        <p:grpSpPr>
          <a:xfrm>
            <a:off x="7564414" y="-403375"/>
            <a:ext cx="925310" cy="943383"/>
            <a:chOff x="595389" y="1761100"/>
            <a:chExt cx="925310" cy="943383"/>
          </a:xfrm>
        </p:grpSpPr>
        <p:cxnSp>
          <p:nvCxnSpPr>
            <p:cNvPr id="12285" name="Google Shape;12285;p19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286" name="Google Shape;12286;p19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287" name="Google Shape;12287;p19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2288" name="Google Shape;12288;p19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289" name="Google Shape;12289;p192"/>
          <p:cNvGrpSpPr/>
          <p:nvPr/>
        </p:nvGrpSpPr>
        <p:grpSpPr>
          <a:xfrm>
            <a:off x="8616195" y="2858138"/>
            <a:ext cx="1656312" cy="1660374"/>
            <a:chOff x="2929375" y="236175"/>
            <a:chExt cx="805325" cy="807300"/>
          </a:xfrm>
        </p:grpSpPr>
        <p:sp>
          <p:nvSpPr>
            <p:cNvPr id="12290" name="Google Shape;12290;p19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19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19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19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19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19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19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19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19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19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19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19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19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19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19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19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19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19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19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2309" name="Shape 12309"/>
        <p:cNvGrpSpPr/>
        <p:nvPr/>
      </p:nvGrpSpPr>
      <p:grpSpPr>
        <a:xfrm>
          <a:off x="0" y="0"/>
          <a:ext cx="0" cy="0"/>
          <a:chOff x="0" y="0"/>
          <a:chExt cx="0" cy="0"/>
        </a:xfrm>
      </p:grpSpPr>
      <p:pic>
        <p:nvPicPr>
          <p:cNvPr id="12310" name="Google Shape;12310;p19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311" name="Google Shape;12311;p193"/>
          <p:cNvGrpSpPr/>
          <p:nvPr/>
        </p:nvGrpSpPr>
        <p:grpSpPr>
          <a:xfrm>
            <a:off x="8032695" y="4147613"/>
            <a:ext cx="1656312" cy="1660374"/>
            <a:chOff x="2929375" y="236175"/>
            <a:chExt cx="805325" cy="807300"/>
          </a:xfrm>
        </p:grpSpPr>
        <p:sp>
          <p:nvSpPr>
            <p:cNvPr id="12312" name="Google Shape;12312;p19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19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19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19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19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19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19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19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19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19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19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19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19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19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19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19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19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19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19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1" name="Google Shape;12331;p193"/>
          <p:cNvGrpSpPr/>
          <p:nvPr/>
        </p:nvGrpSpPr>
        <p:grpSpPr>
          <a:xfrm>
            <a:off x="4300600" y="4743900"/>
            <a:ext cx="538025" cy="157800"/>
            <a:chOff x="2575325" y="1348650"/>
            <a:chExt cx="538025" cy="157800"/>
          </a:xfrm>
        </p:grpSpPr>
        <p:sp>
          <p:nvSpPr>
            <p:cNvPr id="12332" name="Google Shape;12332;p19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19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19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5" name="Google Shape;12335;p193"/>
          <p:cNvGrpSpPr/>
          <p:nvPr/>
        </p:nvGrpSpPr>
        <p:grpSpPr>
          <a:xfrm>
            <a:off x="-323011" y="3530000"/>
            <a:ext cx="925310" cy="943383"/>
            <a:chOff x="595389" y="1761100"/>
            <a:chExt cx="925310" cy="943383"/>
          </a:xfrm>
        </p:grpSpPr>
        <p:cxnSp>
          <p:nvCxnSpPr>
            <p:cNvPr id="12336" name="Google Shape;12336;p19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337" name="Google Shape;12337;p19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338" name="Google Shape;12338;p19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339" name="Google Shape;12339;p193"/>
          <p:cNvGrpSpPr/>
          <p:nvPr/>
        </p:nvGrpSpPr>
        <p:grpSpPr>
          <a:xfrm>
            <a:off x="7400822" y="177200"/>
            <a:ext cx="1584577" cy="196549"/>
            <a:chOff x="750197" y="155825"/>
            <a:chExt cx="1584577" cy="196549"/>
          </a:xfrm>
        </p:grpSpPr>
        <p:sp>
          <p:nvSpPr>
            <p:cNvPr id="12340" name="Google Shape;12340;p19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19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19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19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19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19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19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19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19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19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19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19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19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19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19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19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19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19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8" name="Google Shape;12358;p193"/>
          <p:cNvGrpSpPr/>
          <p:nvPr/>
        </p:nvGrpSpPr>
        <p:grpSpPr>
          <a:xfrm>
            <a:off x="8529739" y="965475"/>
            <a:ext cx="925310" cy="943383"/>
            <a:chOff x="595389" y="1761100"/>
            <a:chExt cx="925310" cy="943383"/>
          </a:xfrm>
        </p:grpSpPr>
        <p:cxnSp>
          <p:nvCxnSpPr>
            <p:cNvPr id="12359" name="Google Shape;12359;p19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360" name="Google Shape;12360;p19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361" name="Google Shape;12361;p19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2362" name="Google Shape;12362;p19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363" name="Google Shape;12363;p193"/>
          <p:cNvGrpSpPr/>
          <p:nvPr/>
        </p:nvGrpSpPr>
        <p:grpSpPr>
          <a:xfrm>
            <a:off x="-567955" y="-694887"/>
            <a:ext cx="1656312" cy="1660374"/>
            <a:chOff x="2929375" y="236175"/>
            <a:chExt cx="805325" cy="807300"/>
          </a:xfrm>
        </p:grpSpPr>
        <p:sp>
          <p:nvSpPr>
            <p:cNvPr id="12364" name="Google Shape;12364;p19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19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6" name="Google Shape;12366;p19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19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19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19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19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19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19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19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19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19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19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19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19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19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19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19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19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2383" name="Shape 12383"/>
        <p:cNvGrpSpPr/>
        <p:nvPr/>
      </p:nvGrpSpPr>
      <p:grpSpPr>
        <a:xfrm>
          <a:off x="0" y="0"/>
          <a:ext cx="0" cy="0"/>
          <a:chOff x="0" y="0"/>
          <a:chExt cx="0" cy="0"/>
        </a:xfrm>
      </p:grpSpPr>
      <p:pic>
        <p:nvPicPr>
          <p:cNvPr id="12384" name="Google Shape;12384;p19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385" name="Google Shape;12385;p194"/>
          <p:cNvGrpSpPr/>
          <p:nvPr/>
        </p:nvGrpSpPr>
        <p:grpSpPr>
          <a:xfrm>
            <a:off x="8032695" y="4147613"/>
            <a:ext cx="1656312" cy="1660374"/>
            <a:chOff x="2929375" y="236175"/>
            <a:chExt cx="805325" cy="807300"/>
          </a:xfrm>
        </p:grpSpPr>
        <p:sp>
          <p:nvSpPr>
            <p:cNvPr id="12386" name="Google Shape;12386;p19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19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19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19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19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19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19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19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19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19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19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19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19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19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19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19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19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19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19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5" name="Google Shape;12405;p194"/>
          <p:cNvGrpSpPr/>
          <p:nvPr/>
        </p:nvGrpSpPr>
        <p:grpSpPr>
          <a:xfrm>
            <a:off x="4300600" y="4743900"/>
            <a:ext cx="538025" cy="157800"/>
            <a:chOff x="2575325" y="1348650"/>
            <a:chExt cx="538025" cy="157800"/>
          </a:xfrm>
        </p:grpSpPr>
        <p:sp>
          <p:nvSpPr>
            <p:cNvPr id="12406" name="Google Shape;12406;p19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19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19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9" name="Google Shape;12409;p194"/>
          <p:cNvGrpSpPr/>
          <p:nvPr/>
        </p:nvGrpSpPr>
        <p:grpSpPr>
          <a:xfrm>
            <a:off x="-323011" y="3753300"/>
            <a:ext cx="925310" cy="943383"/>
            <a:chOff x="595389" y="1761100"/>
            <a:chExt cx="925310" cy="943383"/>
          </a:xfrm>
        </p:grpSpPr>
        <p:cxnSp>
          <p:nvCxnSpPr>
            <p:cNvPr id="12410" name="Google Shape;12410;p19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11" name="Google Shape;12411;p19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12" name="Google Shape;12412;p19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13" name="Google Shape;12413;p194"/>
          <p:cNvGrpSpPr/>
          <p:nvPr/>
        </p:nvGrpSpPr>
        <p:grpSpPr>
          <a:xfrm>
            <a:off x="6839422" y="177200"/>
            <a:ext cx="1584577" cy="196549"/>
            <a:chOff x="750197" y="155825"/>
            <a:chExt cx="1584577" cy="196549"/>
          </a:xfrm>
        </p:grpSpPr>
        <p:sp>
          <p:nvSpPr>
            <p:cNvPr id="12414" name="Google Shape;12414;p19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19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19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19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19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19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19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19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19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19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19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19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19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19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19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19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19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19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2" name="Google Shape;12432;p194"/>
          <p:cNvGrpSpPr/>
          <p:nvPr/>
        </p:nvGrpSpPr>
        <p:grpSpPr>
          <a:xfrm>
            <a:off x="8529739" y="1145550"/>
            <a:ext cx="925310" cy="943383"/>
            <a:chOff x="595389" y="1761100"/>
            <a:chExt cx="925310" cy="943383"/>
          </a:xfrm>
        </p:grpSpPr>
        <p:cxnSp>
          <p:nvCxnSpPr>
            <p:cNvPr id="12433" name="Google Shape;12433;p19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34" name="Google Shape;12434;p19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35" name="Google Shape;12435;p19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36" name="Google Shape;12436;p194"/>
          <p:cNvGrpSpPr/>
          <p:nvPr/>
        </p:nvGrpSpPr>
        <p:grpSpPr>
          <a:xfrm>
            <a:off x="-688505" y="-853362"/>
            <a:ext cx="1656312" cy="1660374"/>
            <a:chOff x="2929375" y="236175"/>
            <a:chExt cx="805325" cy="807300"/>
          </a:xfrm>
        </p:grpSpPr>
        <p:sp>
          <p:nvSpPr>
            <p:cNvPr id="12437" name="Google Shape;12437;p19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19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19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19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19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19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19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19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19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19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19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19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19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19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19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19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19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19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19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6" name="Google Shape;12456;p19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2457" name="Shape 12457"/>
        <p:cNvGrpSpPr/>
        <p:nvPr/>
      </p:nvGrpSpPr>
      <p:grpSpPr>
        <a:xfrm>
          <a:off x="0" y="0"/>
          <a:ext cx="0" cy="0"/>
          <a:chOff x="0" y="0"/>
          <a:chExt cx="0" cy="0"/>
        </a:xfrm>
      </p:grpSpPr>
      <p:pic>
        <p:nvPicPr>
          <p:cNvPr id="12458" name="Google Shape;12458;p19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459" name="Google Shape;12459;p19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460" name="Google Shape;12460;p195"/>
          <p:cNvGrpSpPr/>
          <p:nvPr/>
        </p:nvGrpSpPr>
        <p:grpSpPr>
          <a:xfrm>
            <a:off x="1520470" y="4673463"/>
            <a:ext cx="1656312" cy="1660374"/>
            <a:chOff x="2929375" y="236175"/>
            <a:chExt cx="805325" cy="807300"/>
          </a:xfrm>
        </p:grpSpPr>
        <p:sp>
          <p:nvSpPr>
            <p:cNvPr id="12461" name="Google Shape;12461;p19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19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19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19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19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19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19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19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19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19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19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19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19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19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19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19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19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19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19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0" name="Google Shape;12480;p195"/>
          <p:cNvGrpSpPr/>
          <p:nvPr/>
        </p:nvGrpSpPr>
        <p:grpSpPr>
          <a:xfrm rot="5400000">
            <a:off x="93600" y="2492838"/>
            <a:ext cx="538025" cy="157800"/>
            <a:chOff x="2575325" y="1348650"/>
            <a:chExt cx="538025" cy="157800"/>
          </a:xfrm>
        </p:grpSpPr>
        <p:sp>
          <p:nvSpPr>
            <p:cNvPr id="12481" name="Google Shape;12481;p19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19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19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4" name="Google Shape;12484;p195"/>
          <p:cNvGrpSpPr/>
          <p:nvPr/>
        </p:nvGrpSpPr>
        <p:grpSpPr>
          <a:xfrm>
            <a:off x="-323011" y="3530000"/>
            <a:ext cx="925310" cy="943383"/>
            <a:chOff x="595389" y="1761100"/>
            <a:chExt cx="925310" cy="943383"/>
          </a:xfrm>
        </p:grpSpPr>
        <p:cxnSp>
          <p:nvCxnSpPr>
            <p:cNvPr id="12485" name="Google Shape;12485;p19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86" name="Google Shape;12486;p19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87" name="Google Shape;12487;p19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88" name="Google Shape;12488;p195"/>
          <p:cNvGrpSpPr/>
          <p:nvPr/>
        </p:nvGrpSpPr>
        <p:grpSpPr>
          <a:xfrm>
            <a:off x="6500372" y="4743900"/>
            <a:ext cx="1584577" cy="196549"/>
            <a:chOff x="750197" y="155825"/>
            <a:chExt cx="1584577" cy="196549"/>
          </a:xfrm>
        </p:grpSpPr>
        <p:sp>
          <p:nvSpPr>
            <p:cNvPr id="12489" name="Google Shape;12489;p19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19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19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19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19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19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19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19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19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19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19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19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19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19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19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19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19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19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7" name="Google Shape;12507;p195"/>
          <p:cNvGrpSpPr/>
          <p:nvPr/>
        </p:nvGrpSpPr>
        <p:grpSpPr>
          <a:xfrm>
            <a:off x="8529739" y="965475"/>
            <a:ext cx="925310" cy="943383"/>
            <a:chOff x="595389" y="1761100"/>
            <a:chExt cx="925310" cy="943383"/>
          </a:xfrm>
        </p:grpSpPr>
        <p:cxnSp>
          <p:nvCxnSpPr>
            <p:cNvPr id="12508" name="Google Shape;12508;p19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09" name="Google Shape;12509;p19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10" name="Google Shape;12510;p19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11" name="Google Shape;12511;p195"/>
          <p:cNvGrpSpPr/>
          <p:nvPr/>
        </p:nvGrpSpPr>
        <p:grpSpPr>
          <a:xfrm>
            <a:off x="6153170" y="-1163137"/>
            <a:ext cx="1656312" cy="1660374"/>
            <a:chOff x="2929375" y="236175"/>
            <a:chExt cx="805325" cy="807300"/>
          </a:xfrm>
        </p:grpSpPr>
        <p:sp>
          <p:nvSpPr>
            <p:cNvPr id="12512" name="Google Shape;12512;p19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19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19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19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19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19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19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9" name="Google Shape;12519;p19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19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19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19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19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19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19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19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19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19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19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19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147"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531" name="Shape 12531"/>
        <p:cNvGrpSpPr/>
        <p:nvPr/>
      </p:nvGrpSpPr>
      <p:grpSpPr>
        <a:xfrm>
          <a:off x="0" y="0"/>
          <a:ext cx="0" cy="0"/>
          <a:chOff x="0" y="0"/>
          <a:chExt cx="0" cy="0"/>
        </a:xfrm>
      </p:grpSpPr>
      <p:pic>
        <p:nvPicPr>
          <p:cNvPr id="12532" name="Google Shape;12532;p19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533" name="Google Shape;12533;p196"/>
          <p:cNvGrpSpPr/>
          <p:nvPr/>
        </p:nvGrpSpPr>
        <p:grpSpPr>
          <a:xfrm>
            <a:off x="7946270" y="4162013"/>
            <a:ext cx="1656312" cy="1660374"/>
            <a:chOff x="2929375" y="236175"/>
            <a:chExt cx="805325" cy="807300"/>
          </a:xfrm>
        </p:grpSpPr>
        <p:sp>
          <p:nvSpPr>
            <p:cNvPr id="12534" name="Google Shape;12534;p19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19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19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19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19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19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19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19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19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19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19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19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19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19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19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19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19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19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19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3" name="Google Shape;12553;p196"/>
          <p:cNvGrpSpPr/>
          <p:nvPr/>
        </p:nvGrpSpPr>
        <p:grpSpPr>
          <a:xfrm>
            <a:off x="-246311" y="-75763"/>
            <a:ext cx="925310" cy="943383"/>
            <a:chOff x="595389" y="1761100"/>
            <a:chExt cx="925310" cy="943383"/>
          </a:xfrm>
        </p:grpSpPr>
        <p:cxnSp>
          <p:nvCxnSpPr>
            <p:cNvPr id="12554" name="Google Shape;12554;p19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55" name="Google Shape;12555;p19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56" name="Google Shape;12556;p19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57" name="Google Shape;12557;p196"/>
          <p:cNvGrpSpPr/>
          <p:nvPr/>
        </p:nvGrpSpPr>
        <p:grpSpPr>
          <a:xfrm>
            <a:off x="2917989" y="4603375"/>
            <a:ext cx="925310" cy="943383"/>
            <a:chOff x="595389" y="1761100"/>
            <a:chExt cx="925310" cy="943383"/>
          </a:xfrm>
        </p:grpSpPr>
        <p:cxnSp>
          <p:nvCxnSpPr>
            <p:cNvPr id="12558" name="Google Shape;12558;p19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59" name="Google Shape;12559;p19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60" name="Google Shape;12560;p19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61" name="Google Shape;12561;p196"/>
          <p:cNvGrpSpPr/>
          <p:nvPr/>
        </p:nvGrpSpPr>
        <p:grpSpPr>
          <a:xfrm rot="5400000">
            <a:off x="7982147" y="2478037"/>
            <a:ext cx="1584577" cy="196549"/>
            <a:chOff x="750197" y="155825"/>
            <a:chExt cx="1584577" cy="196549"/>
          </a:xfrm>
        </p:grpSpPr>
        <p:sp>
          <p:nvSpPr>
            <p:cNvPr id="12562" name="Google Shape;12562;p19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19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19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19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19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19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19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19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19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19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19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19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19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19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19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19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19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19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0" name="Google Shape;12580;p196"/>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581" name="Google Shape;12581;p196"/>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582" name="Google Shape;12582;p196"/>
          <p:cNvGrpSpPr/>
          <p:nvPr/>
        </p:nvGrpSpPr>
        <p:grpSpPr>
          <a:xfrm>
            <a:off x="7946270" y="-448412"/>
            <a:ext cx="1656312" cy="1660374"/>
            <a:chOff x="2929375" y="236175"/>
            <a:chExt cx="805325" cy="807300"/>
          </a:xfrm>
        </p:grpSpPr>
        <p:sp>
          <p:nvSpPr>
            <p:cNvPr id="12583" name="Google Shape;12583;p19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19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19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19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19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19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19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19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19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19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19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19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19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19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19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19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19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19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19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2602" name="Shape 12602"/>
        <p:cNvGrpSpPr/>
        <p:nvPr/>
      </p:nvGrpSpPr>
      <p:grpSpPr>
        <a:xfrm>
          <a:off x="0" y="0"/>
          <a:ext cx="0" cy="0"/>
          <a:chOff x="0" y="0"/>
          <a:chExt cx="0" cy="0"/>
        </a:xfrm>
      </p:grpSpPr>
      <p:pic>
        <p:nvPicPr>
          <p:cNvPr id="12603" name="Google Shape;12603;p19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604" name="Google Shape;12604;p197"/>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605" name="Google Shape;12605;p197"/>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606" name="Google Shape;12606;p197"/>
          <p:cNvGrpSpPr/>
          <p:nvPr/>
        </p:nvGrpSpPr>
        <p:grpSpPr>
          <a:xfrm flipH="1">
            <a:off x="8072487" y="4126013"/>
            <a:ext cx="1656312" cy="1660374"/>
            <a:chOff x="2929375" y="236175"/>
            <a:chExt cx="805325" cy="807300"/>
          </a:xfrm>
        </p:grpSpPr>
        <p:sp>
          <p:nvSpPr>
            <p:cNvPr id="12607" name="Google Shape;12607;p19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19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19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19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19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19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19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19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19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19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19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19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19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19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19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19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19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19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19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6" name="Google Shape;12626;p197"/>
          <p:cNvGrpSpPr/>
          <p:nvPr/>
        </p:nvGrpSpPr>
        <p:grpSpPr>
          <a:xfrm flipH="1">
            <a:off x="4033969" y="4715075"/>
            <a:ext cx="538025" cy="157800"/>
            <a:chOff x="2575325" y="1348650"/>
            <a:chExt cx="538025" cy="157800"/>
          </a:xfrm>
        </p:grpSpPr>
        <p:sp>
          <p:nvSpPr>
            <p:cNvPr id="12627" name="Google Shape;12627;p19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19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19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0" name="Google Shape;12630;p197"/>
          <p:cNvGrpSpPr/>
          <p:nvPr/>
        </p:nvGrpSpPr>
        <p:grpSpPr>
          <a:xfrm>
            <a:off x="-390386" y="3475712"/>
            <a:ext cx="925310" cy="943383"/>
            <a:chOff x="595389" y="1761100"/>
            <a:chExt cx="925310" cy="943383"/>
          </a:xfrm>
        </p:grpSpPr>
        <p:cxnSp>
          <p:nvCxnSpPr>
            <p:cNvPr id="12631" name="Google Shape;12631;p19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632" name="Google Shape;12632;p19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633" name="Google Shape;12633;p19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634" name="Google Shape;12634;p197"/>
          <p:cNvGrpSpPr/>
          <p:nvPr/>
        </p:nvGrpSpPr>
        <p:grpSpPr>
          <a:xfrm flipH="1">
            <a:off x="6839420" y="155600"/>
            <a:ext cx="1584577" cy="196549"/>
            <a:chOff x="750197" y="155825"/>
            <a:chExt cx="1584577" cy="196549"/>
          </a:xfrm>
        </p:grpSpPr>
        <p:sp>
          <p:nvSpPr>
            <p:cNvPr id="12635" name="Google Shape;12635;p19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19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19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19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19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19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19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19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19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19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19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19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19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19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19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19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19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19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3" name="Google Shape;12653;p197"/>
          <p:cNvGrpSpPr/>
          <p:nvPr/>
        </p:nvGrpSpPr>
        <p:grpSpPr>
          <a:xfrm flipH="1">
            <a:off x="8437982" y="540000"/>
            <a:ext cx="925310" cy="943383"/>
            <a:chOff x="595389" y="1761100"/>
            <a:chExt cx="925310" cy="943383"/>
          </a:xfrm>
        </p:grpSpPr>
        <p:cxnSp>
          <p:nvCxnSpPr>
            <p:cNvPr id="12654" name="Google Shape;12654;p19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655" name="Google Shape;12655;p19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656" name="Google Shape;12656;p19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657" name="Google Shape;12657;p197"/>
          <p:cNvGrpSpPr/>
          <p:nvPr/>
        </p:nvGrpSpPr>
        <p:grpSpPr>
          <a:xfrm flipH="1">
            <a:off x="1488237" y="-750962"/>
            <a:ext cx="1656312" cy="1660374"/>
            <a:chOff x="2929375" y="236175"/>
            <a:chExt cx="805325" cy="807300"/>
          </a:xfrm>
        </p:grpSpPr>
        <p:sp>
          <p:nvSpPr>
            <p:cNvPr id="12658" name="Google Shape;12658;p19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19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19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19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19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19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19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19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19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19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19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19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19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19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19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19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19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19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19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2677" name="Shape 12677"/>
        <p:cNvGrpSpPr/>
        <p:nvPr/>
      </p:nvGrpSpPr>
      <p:grpSpPr>
        <a:xfrm>
          <a:off x="0" y="0"/>
          <a:ext cx="0" cy="0"/>
          <a:chOff x="0" y="0"/>
          <a:chExt cx="0" cy="0"/>
        </a:xfrm>
      </p:grpSpPr>
      <p:pic>
        <p:nvPicPr>
          <p:cNvPr id="12678" name="Google Shape;12678;p19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679" name="Google Shape;12679;p198"/>
          <p:cNvGrpSpPr/>
          <p:nvPr/>
        </p:nvGrpSpPr>
        <p:grpSpPr>
          <a:xfrm>
            <a:off x="-316455" y="3886388"/>
            <a:ext cx="1656312" cy="1660374"/>
            <a:chOff x="2929375" y="236175"/>
            <a:chExt cx="805325" cy="807300"/>
          </a:xfrm>
        </p:grpSpPr>
        <p:sp>
          <p:nvSpPr>
            <p:cNvPr id="12680" name="Google Shape;12680;p19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19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19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19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19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19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19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19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8" name="Google Shape;12688;p19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19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19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19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2" name="Google Shape;12692;p19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19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19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19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19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19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19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9" name="Google Shape;12699;p198"/>
          <p:cNvGrpSpPr/>
          <p:nvPr/>
        </p:nvGrpSpPr>
        <p:grpSpPr>
          <a:xfrm>
            <a:off x="6508175" y="4715075"/>
            <a:ext cx="538025" cy="157800"/>
            <a:chOff x="2575325" y="1348650"/>
            <a:chExt cx="538025" cy="157800"/>
          </a:xfrm>
        </p:grpSpPr>
        <p:sp>
          <p:nvSpPr>
            <p:cNvPr id="12700" name="Google Shape;12700;p19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19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19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3" name="Google Shape;12703;p198"/>
          <p:cNvGrpSpPr/>
          <p:nvPr/>
        </p:nvGrpSpPr>
        <p:grpSpPr>
          <a:xfrm>
            <a:off x="-246311" y="-75763"/>
            <a:ext cx="925310" cy="943383"/>
            <a:chOff x="595389" y="1761100"/>
            <a:chExt cx="925310" cy="943383"/>
          </a:xfrm>
        </p:grpSpPr>
        <p:cxnSp>
          <p:nvCxnSpPr>
            <p:cNvPr id="12704" name="Google Shape;12704;p19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05" name="Google Shape;12705;p19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06" name="Google Shape;12706;p19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707" name="Google Shape;12707;p198"/>
          <p:cNvGrpSpPr/>
          <p:nvPr/>
        </p:nvGrpSpPr>
        <p:grpSpPr>
          <a:xfrm>
            <a:off x="2917989" y="4603375"/>
            <a:ext cx="925310" cy="943383"/>
            <a:chOff x="595389" y="1761100"/>
            <a:chExt cx="925310" cy="943383"/>
          </a:xfrm>
        </p:grpSpPr>
        <p:cxnSp>
          <p:nvCxnSpPr>
            <p:cNvPr id="12708" name="Google Shape;12708;p19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09" name="Google Shape;12709;p19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10" name="Google Shape;12710;p19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711" name="Google Shape;12711;p198"/>
          <p:cNvGrpSpPr/>
          <p:nvPr/>
        </p:nvGrpSpPr>
        <p:grpSpPr>
          <a:xfrm>
            <a:off x="1558572" y="213225"/>
            <a:ext cx="1584577" cy="196549"/>
            <a:chOff x="750197" y="155825"/>
            <a:chExt cx="1584577" cy="196549"/>
          </a:xfrm>
        </p:grpSpPr>
        <p:sp>
          <p:nvSpPr>
            <p:cNvPr id="12712" name="Google Shape;12712;p19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19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19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5" name="Google Shape;12715;p19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6" name="Google Shape;12716;p19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7" name="Google Shape;12717;p19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19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19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19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19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19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19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19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19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19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19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19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19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0" name="Google Shape;12730;p198"/>
          <p:cNvGrpSpPr/>
          <p:nvPr/>
        </p:nvGrpSpPr>
        <p:grpSpPr>
          <a:xfrm>
            <a:off x="8580889" y="2943025"/>
            <a:ext cx="925310" cy="943383"/>
            <a:chOff x="595389" y="1761100"/>
            <a:chExt cx="925310" cy="943383"/>
          </a:xfrm>
        </p:grpSpPr>
        <p:cxnSp>
          <p:nvCxnSpPr>
            <p:cNvPr id="12731" name="Google Shape;12731;p19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32" name="Google Shape;12732;p19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33" name="Google Shape;12733;p19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2734" name="Google Shape;12734;p198"/>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2735" name="Google Shape;12735;p198"/>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2736" name="Google Shape;12736;p198"/>
          <p:cNvGrpSpPr/>
          <p:nvPr/>
        </p:nvGrpSpPr>
        <p:grpSpPr>
          <a:xfrm>
            <a:off x="7849895" y="-464687"/>
            <a:ext cx="1656312" cy="1660374"/>
            <a:chOff x="2929375" y="236175"/>
            <a:chExt cx="805325" cy="807300"/>
          </a:xfrm>
        </p:grpSpPr>
        <p:sp>
          <p:nvSpPr>
            <p:cNvPr id="12737" name="Google Shape;12737;p19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19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9" name="Google Shape;12739;p19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0" name="Google Shape;12740;p19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19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19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19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19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5" name="Google Shape;12745;p19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6" name="Google Shape;12746;p19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19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19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19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19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19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19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19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19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19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2756" name="Shape 12756"/>
        <p:cNvGrpSpPr/>
        <p:nvPr/>
      </p:nvGrpSpPr>
      <p:grpSpPr>
        <a:xfrm>
          <a:off x="0" y="0"/>
          <a:ext cx="0" cy="0"/>
          <a:chOff x="0" y="0"/>
          <a:chExt cx="0" cy="0"/>
        </a:xfrm>
      </p:grpSpPr>
      <p:pic>
        <p:nvPicPr>
          <p:cNvPr id="12757" name="Google Shape;12757;p19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758" name="Google Shape;12758;p199"/>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9" name="Google Shape;12759;p199"/>
          <p:cNvGrpSpPr/>
          <p:nvPr/>
        </p:nvGrpSpPr>
        <p:grpSpPr>
          <a:xfrm>
            <a:off x="8248820" y="1741563"/>
            <a:ext cx="1656312" cy="1660374"/>
            <a:chOff x="2929375" y="236175"/>
            <a:chExt cx="805325" cy="807300"/>
          </a:xfrm>
        </p:grpSpPr>
        <p:sp>
          <p:nvSpPr>
            <p:cNvPr id="12760" name="Google Shape;12760;p19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19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19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19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4" name="Google Shape;12764;p19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19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19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19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19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19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19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19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19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19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19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19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19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19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19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9" name="Google Shape;12779;p199"/>
          <p:cNvGrpSpPr/>
          <p:nvPr/>
        </p:nvGrpSpPr>
        <p:grpSpPr>
          <a:xfrm>
            <a:off x="3640225" y="4715075"/>
            <a:ext cx="538025" cy="157800"/>
            <a:chOff x="2575325" y="1348650"/>
            <a:chExt cx="538025" cy="157800"/>
          </a:xfrm>
        </p:grpSpPr>
        <p:sp>
          <p:nvSpPr>
            <p:cNvPr id="12780" name="Google Shape;12780;p19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19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2" name="Google Shape;12782;p19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3" name="Google Shape;12783;p199"/>
          <p:cNvGrpSpPr/>
          <p:nvPr/>
        </p:nvGrpSpPr>
        <p:grpSpPr>
          <a:xfrm>
            <a:off x="-311161" y="3659987"/>
            <a:ext cx="925310" cy="943383"/>
            <a:chOff x="595389" y="1761100"/>
            <a:chExt cx="925310" cy="943383"/>
          </a:xfrm>
        </p:grpSpPr>
        <p:cxnSp>
          <p:nvCxnSpPr>
            <p:cNvPr id="12784" name="Google Shape;12784;p19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85" name="Google Shape;12785;p19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86" name="Google Shape;12786;p19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787" name="Google Shape;12787;p199"/>
          <p:cNvGrpSpPr/>
          <p:nvPr/>
        </p:nvGrpSpPr>
        <p:grpSpPr>
          <a:xfrm>
            <a:off x="8423989" y="4512450"/>
            <a:ext cx="925310" cy="943383"/>
            <a:chOff x="595389" y="1761100"/>
            <a:chExt cx="925310" cy="943383"/>
          </a:xfrm>
        </p:grpSpPr>
        <p:cxnSp>
          <p:nvCxnSpPr>
            <p:cNvPr id="12788" name="Google Shape;12788;p19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89" name="Google Shape;12789;p19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790" name="Google Shape;12790;p19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791" name="Google Shape;12791;p199"/>
          <p:cNvGrpSpPr/>
          <p:nvPr/>
        </p:nvGrpSpPr>
        <p:grpSpPr>
          <a:xfrm>
            <a:off x="713097" y="213225"/>
            <a:ext cx="1584577" cy="196549"/>
            <a:chOff x="750197" y="155825"/>
            <a:chExt cx="1584577" cy="196549"/>
          </a:xfrm>
        </p:grpSpPr>
        <p:sp>
          <p:nvSpPr>
            <p:cNvPr id="12792" name="Google Shape;12792;p19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3" name="Google Shape;12793;p19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4" name="Google Shape;12794;p19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19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19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19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19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9" name="Google Shape;12799;p19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19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19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19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19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19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19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6" name="Google Shape;12806;p19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7" name="Google Shape;12807;p19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19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19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0" name="Google Shape;12810;p199"/>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11" name="Google Shape;12811;p199"/>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812" name="Google Shape;12812;p199"/>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813" name="Google Shape;12813;p199"/>
          <p:cNvGrpSpPr/>
          <p:nvPr/>
        </p:nvGrpSpPr>
        <p:grpSpPr>
          <a:xfrm>
            <a:off x="7379439" y="-335700"/>
            <a:ext cx="925310" cy="943383"/>
            <a:chOff x="595389" y="1761100"/>
            <a:chExt cx="925310" cy="943383"/>
          </a:xfrm>
        </p:grpSpPr>
        <p:cxnSp>
          <p:nvCxnSpPr>
            <p:cNvPr id="12814" name="Google Shape;12814;p19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15" name="Google Shape;12815;p19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16" name="Google Shape;12816;p19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2817" name="Shape 12817"/>
        <p:cNvGrpSpPr/>
        <p:nvPr/>
      </p:nvGrpSpPr>
      <p:grpSpPr>
        <a:xfrm>
          <a:off x="0" y="0"/>
          <a:ext cx="0" cy="0"/>
          <a:chOff x="0" y="0"/>
          <a:chExt cx="0" cy="0"/>
        </a:xfrm>
      </p:grpSpPr>
      <p:pic>
        <p:nvPicPr>
          <p:cNvPr id="12818" name="Google Shape;12818;p20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819" name="Google Shape;12819;p200"/>
          <p:cNvGrpSpPr/>
          <p:nvPr/>
        </p:nvGrpSpPr>
        <p:grpSpPr>
          <a:xfrm>
            <a:off x="8169570" y="4244876"/>
            <a:ext cx="1656312" cy="1660374"/>
            <a:chOff x="2929375" y="236175"/>
            <a:chExt cx="805325" cy="807300"/>
          </a:xfrm>
        </p:grpSpPr>
        <p:sp>
          <p:nvSpPr>
            <p:cNvPr id="12820" name="Google Shape;12820;p20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20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20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20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20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5" name="Google Shape;12825;p20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20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20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20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20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20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20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20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20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4" name="Google Shape;12834;p20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20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20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20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20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9" name="Google Shape;12839;p200"/>
          <p:cNvGrpSpPr/>
          <p:nvPr/>
        </p:nvGrpSpPr>
        <p:grpSpPr>
          <a:xfrm>
            <a:off x="1383300" y="4715075"/>
            <a:ext cx="538025" cy="157800"/>
            <a:chOff x="2575325" y="1348650"/>
            <a:chExt cx="538025" cy="157800"/>
          </a:xfrm>
        </p:grpSpPr>
        <p:sp>
          <p:nvSpPr>
            <p:cNvPr id="12840" name="Google Shape;12840;p20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20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20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3" name="Google Shape;12843;p200"/>
          <p:cNvGrpSpPr/>
          <p:nvPr/>
        </p:nvGrpSpPr>
        <p:grpSpPr>
          <a:xfrm>
            <a:off x="-246311" y="-75763"/>
            <a:ext cx="925310" cy="943383"/>
            <a:chOff x="595389" y="1761100"/>
            <a:chExt cx="925310" cy="943383"/>
          </a:xfrm>
        </p:grpSpPr>
        <p:cxnSp>
          <p:nvCxnSpPr>
            <p:cNvPr id="12844" name="Google Shape;12844;p20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45" name="Google Shape;12845;p20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46" name="Google Shape;12846;p20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847" name="Google Shape;12847;p200"/>
          <p:cNvGrpSpPr/>
          <p:nvPr/>
        </p:nvGrpSpPr>
        <p:grpSpPr>
          <a:xfrm>
            <a:off x="6642364" y="4603375"/>
            <a:ext cx="925310" cy="943383"/>
            <a:chOff x="595389" y="1761100"/>
            <a:chExt cx="925310" cy="943383"/>
          </a:xfrm>
        </p:grpSpPr>
        <p:cxnSp>
          <p:nvCxnSpPr>
            <p:cNvPr id="12848" name="Google Shape;12848;p20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49" name="Google Shape;12849;p20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50" name="Google Shape;12850;p20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851" name="Google Shape;12851;p200"/>
          <p:cNvGrpSpPr/>
          <p:nvPr/>
        </p:nvGrpSpPr>
        <p:grpSpPr>
          <a:xfrm>
            <a:off x="6788522" y="213225"/>
            <a:ext cx="1584577" cy="196549"/>
            <a:chOff x="750197" y="155825"/>
            <a:chExt cx="1584577" cy="196549"/>
          </a:xfrm>
        </p:grpSpPr>
        <p:sp>
          <p:nvSpPr>
            <p:cNvPr id="12852" name="Google Shape;12852;p20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20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20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20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20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20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20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20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20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20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20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20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20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20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20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20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20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20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0" name="Google Shape;12870;p200"/>
          <p:cNvGrpSpPr/>
          <p:nvPr/>
        </p:nvGrpSpPr>
        <p:grpSpPr>
          <a:xfrm>
            <a:off x="8535064" y="792575"/>
            <a:ext cx="925310" cy="943383"/>
            <a:chOff x="595389" y="1761100"/>
            <a:chExt cx="925310" cy="943383"/>
          </a:xfrm>
        </p:grpSpPr>
        <p:cxnSp>
          <p:nvCxnSpPr>
            <p:cNvPr id="12871" name="Google Shape;12871;p20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72" name="Google Shape;12872;p20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873" name="Google Shape;12873;p20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2874" name="Google Shape;12874;p20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75" name="Google Shape;12875;p200"/>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2876" name="Google Shape;12876;p200"/>
          <p:cNvGrpSpPr/>
          <p:nvPr/>
        </p:nvGrpSpPr>
        <p:grpSpPr>
          <a:xfrm>
            <a:off x="-640655" y="4244876"/>
            <a:ext cx="1656312" cy="1660374"/>
            <a:chOff x="2929375" y="236175"/>
            <a:chExt cx="805325" cy="807300"/>
          </a:xfrm>
        </p:grpSpPr>
        <p:sp>
          <p:nvSpPr>
            <p:cNvPr id="12877" name="Google Shape;12877;p20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8" name="Google Shape;12878;p20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9" name="Google Shape;12879;p20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20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20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20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20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4" name="Google Shape;12884;p20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5" name="Google Shape;12885;p20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20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20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20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20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20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1" name="Google Shape;12891;p20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20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20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20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20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6" name="Google Shape;12896;p200"/>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2897" name="Shape 12897"/>
        <p:cNvGrpSpPr/>
        <p:nvPr/>
      </p:nvGrpSpPr>
      <p:grpSpPr>
        <a:xfrm>
          <a:off x="0" y="0"/>
          <a:ext cx="0" cy="0"/>
          <a:chOff x="0" y="0"/>
          <a:chExt cx="0" cy="0"/>
        </a:xfrm>
      </p:grpSpPr>
      <p:pic>
        <p:nvPicPr>
          <p:cNvPr id="12898" name="Google Shape;12898;p20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899" name="Google Shape;12899;p201"/>
          <p:cNvGrpSpPr/>
          <p:nvPr/>
        </p:nvGrpSpPr>
        <p:grpSpPr>
          <a:xfrm>
            <a:off x="8524820" y="1741563"/>
            <a:ext cx="1656312" cy="1660374"/>
            <a:chOff x="2929375" y="236175"/>
            <a:chExt cx="805325" cy="807300"/>
          </a:xfrm>
        </p:grpSpPr>
        <p:sp>
          <p:nvSpPr>
            <p:cNvPr id="12900" name="Google Shape;12900;p20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20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20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20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20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20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20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20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20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20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20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20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20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20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4" name="Google Shape;12914;p20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20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20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20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20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9" name="Google Shape;12919;p201"/>
          <p:cNvGrpSpPr/>
          <p:nvPr/>
        </p:nvGrpSpPr>
        <p:grpSpPr>
          <a:xfrm>
            <a:off x="4300600" y="4715075"/>
            <a:ext cx="538025" cy="157800"/>
            <a:chOff x="2575325" y="1348650"/>
            <a:chExt cx="538025" cy="157800"/>
          </a:xfrm>
        </p:grpSpPr>
        <p:sp>
          <p:nvSpPr>
            <p:cNvPr id="12920" name="Google Shape;12920;p20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20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20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3" name="Google Shape;12923;p201"/>
          <p:cNvGrpSpPr/>
          <p:nvPr/>
        </p:nvGrpSpPr>
        <p:grpSpPr>
          <a:xfrm>
            <a:off x="-246311" y="-75763"/>
            <a:ext cx="925310" cy="943383"/>
            <a:chOff x="595389" y="1761100"/>
            <a:chExt cx="925310" cy="943383"/>
          </a:xfrm>
        </p:grpSpPr>
        <p:cxnSp>
          <p:nvCxnSpPr>
            <p:cNvPr id="12924" name="Google Shape;12924;p20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925" name="Google Shape;12925;p20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926" name="Google Shape;12926;p20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927" name="Google Shape;12927;p201"/>
          <p:cNvGrpSpPr/>
          <p:nvPr/>
        </p:nvGrpSpPr>
        <p:grpSpPr>
          <a:xfrm>
            <a:off x="3777322" y="213225"/>
            <a:ext cx="1584577" cy="196549"/>
            <a:chOff x="750197" y="155825"/>
            <a:chExt cx="1584577" cy="196549"/>
          </a:xfrm>
        </p:grpSpPr>
        <p:sp>
          <p:nvSpPr>
            <p:cNvPr id="12928" name="Google Shape;12928;p20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20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20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20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20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20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20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20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20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20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20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20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20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20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20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20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20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20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6" name="Google Shape;12946;p201"/>
          <p:cNvGrpSpPr/>
          <p:nvPr/>
        </p:nvGrpSpPr>
        <p:grpSpPr>
          <a:xfrm>
            <a:off x="8104714" y="4394475"/>
            <a:ext cx="925310" cy="943383"/>
            <a:chOff x="595389" y="1761100"/>
            <a:chExt cx="925310" cy="943383"/>
          </a:xfrm>
        </p:grpSpPr>
        <p:cxnSp>
          <p:nvCxnSpPr>
            <p:cNvPr id="12947" name="Google Shape;12947;p20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948" name="Google Shape;12948;p20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949" name="Google Shape;12949;p20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2950" name="Google Shape;12950;p20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51" name="Google Shape;12951;p201"/>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952" name="Google Shape;12952;p201"/>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953" name="Google Shape;12953;p201"/>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54" name="Google Shape;12954;p201"/>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55" name="Google Shape;12955;p201"/>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2956" name="Google Shape;12956;p201"/>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2957" name="Google Shape;12957;p201"/>
          <p:cNvGrpSpPr/>
          <p:nvPr/>
        </p:nvGrpSpPr>
        <p:grpSpPr>
          <a:xfrm>
            <a:off x="-1063405" y="1741563"/>
            <a:ext cx="1656312" cy="1660374"/>
            <a:chOff x="2929375" y="236175"/>
            <a:chExt cx="805325" cy="807300"/>
          </a:xfrm>
        </p:grpSpPr>
        <p:sp>
          <p:nvSpPr>
            <p:cNvPr id="12958" name="Google Shape;12958;p20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20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0" name="Google Shape;12960;p20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20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20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20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20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5" name="Google Shape;12965;p20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20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20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8" name="Google Shape;12968;p20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20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20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20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20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20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20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20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20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2977" name="Shape 12977"/>
        <p:cNvGrpSpPr/>
        <p:nvPr/>
      </p:nvGrpSpPr>
      <p:grpSpPr>
        <a:xfrm>
          <a:off x="0" y="0"/>
          <a:ext cx="0" cy="0"/>
          <a:chOff x="0" y="0"/>
          <a:chExt cx="0" cy="0"/>
        </a:xfrm>
      </p:grpSpPr>
      <p:pic>
        <p:nvPicPr>
          <p:cNvPr id="12978" name="Google Shape;12978;p20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2979" name="Google Shape;12979;p20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980" name="Google Shape;12980;p202"/>
          <p:cNvGrpSpPr/>
          <p:nvPr/>
        </p:nvGrpSpPr>
        <p:grpSpPr>
          <a:xfrm>
            <a:off x="7947370" y="-568374"/>
            <a:ext cx="1656312" cy="1660374"/>
            <a:chOff x="2929375" y="236175"/>
            <a:chExt cx="805325" cy="807300"/>
          </a:xfrm>
        </p:grpSpPr>
        <p:sp>
          <p:nvSpPr>
            <p:cNvPr id="12981" name="Google Shape;12981;p20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20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3" name="Google Shape;12983;p20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4" name="Google Shape;12984;p20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20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20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20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20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20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20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20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20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20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20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20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20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20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20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20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0" name="Google Shape;13000;p202"/>
          <p:cNvGrpSpPr/>
          <p:nvPr/>
        </p:nvGrpSpPr>
        <p:grpSpPr>
          <a:xfrm>
            <a:off x="-401736" y="390950"/>
            <a:ext cx="925310" cy="943383"/>
            <a:chOff x="595389" y="1761100"/>
            <a:chExt cx="925310" cy="943383"/>
          </a:xfrm>
        </p:grpSpPr>
        <p:cxnSp>
          <p:nvCxnSpPr>
            <p:cNvPr id="13001" name="Google Shape;13001;p20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02" name="Google Shape;13002;p20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03" name="Google Shape;13003;p20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004" name="Google Shape;13004;p202"/>
          <p:cNvGrpSpPr/>
          <p:nvPr/>
        </p:nvGrpSpPr>
        <p:grpSpPr>
          <a:xfrm>
            <a:off x="8568314" y="3963425"/>
            <a:ext cx="925310" cy="943383"/>
            <a:chOff x="595389" y="1761100"/>
            <a:chExt cx="925310" cy="943383"/>
          </a:xfrm>
        </p:grpSpPr>
        <p:cxnSp>
          <p:nvCxnSpPr>
            <p:cNvPr id="13005" name="Google Shape;13005;p20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06" name="Google Shape;13006;p20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07" name="Google Shape;13007;p20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3008" name="Google Shape;13008;p20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09" name="Google Shape;13009;p202"/>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010" name="Google Shape;13010;p202"/>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3011" name="Shape 13011"/>
        <p:cNvGrpSpPr/>
        <p:nvPr/>
      </p:nvGrpSpPr>
      <p:grpSpPr>
        <a:xfrm>
          <a:off x="0" y="0"/>
          <a:ext cx="0" cy="0"/>
          <a:chOff x="0" y="0"/>
          <a:chExt cx="0" cy="0"/>
        </a:xfrm>
      </p:grpSpPr>
      <p:pic>
        <p:nvPicPr>
          <p:cNvPr id="13012" name="Google Shape;13012;p20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013" name="Google Shape;13013;p203"/>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4" name="Google Shape;13014;p203"/>
          <p:cNvGrpSpPr/>
          <p:nvPr/>
        </p:nvGrpSpPr>
        <p:grpSpPr>
          <a:xfrm>
            <a:off x="-1008030" y="3427238"/>
            <a:ext cx="1656312" cy="1660374"/>
            <a:chOff x="2929375" y="236175"/>
            <a:chExt cx="805325" cy="807300"/>
          </a:xfrm>
        </p:grpSpPr>
        <p:sp>
          <p:nvSpPr>
            <p:cNvPr id="13015" name="Google Shape;13015;p20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20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20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20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20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0" name="Google Shape;13020;p20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20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20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20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20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20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20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20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20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20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20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20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20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20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4" name="Google Shape;13034;p203"/>
          <p:cNvGrpSpPr/>
          <p:nvPr/>
        </p:nvGrpSpPr>
        <p:grpSpPr>
          <a:xfrm>
            <a:off x="5532700" y="4715075"/>
            <a:ext cx="538025" cy="157800"/>
            <a:chOff x="2575325" y="1348650"/>
            <a:chExt cx="538025" cy="157800"/>
          </a:xfrm>
        </p:grpSpPr>
        <p:sp>
          <p:nvSpPr>
            <p:cNvPr id="13035" name="Google Shape;13035;p20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20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20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8" name="Google Shape;13038;p203"/>
          <p:cNvGrpSpPr/>
          <p:nvPr/>
        </p:nvGrpSpPr>
        <p:grpSpPr>
          <a:xfrm>
            <a:off x="-246311" y="-75763"/>
            <a:ext cx="925310" cy="943383"/>
            <a:chOff x="595389" y="1761100"/>
            <a:chExt cx="925310" cy="943383"/>
          </a:xfrm>
        </p:grpSpPr>
        <p:cxnSp>
          <p:nvCxnSpPr>
            <p:cNvPr id="13039" name="Google Shape;13039;p20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40" name="Google Shape;13040;p20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41" name="Google Shape;13041;p20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042" name="Google Shape;13042;p203"/>
          <p:cNvGrpSpPr/>
          <p:nvPr/>
        </p:nvGrpSpPr>
        <p:grpSpPr>
          <a:xfrm>
            <a:off x="2917989" y="4603375"/>
            <a:ext cx="925310" cy="943383"/>
            <a:chOff x="595389" y="1761100"/>
            <a:chExt cx="925310" cy="943383"/>
          </a:xfrm>
        </p:grpSpPr>
        <p:cxnSp>
          <p:nvCxnSpPr>
            <p:cNvPr id="13043" name="Google Shape;13043;p20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44" name="Google Shape;13044;p20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45" name="Google Shape;13045;p20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046" name="Google Shape;13046;p203"/>
          <p:cNvGrpSpPr/>
          <p:nvPr/>
        </p:nvGrpSpPr>
        <p:grpSpPr>
          <a:xfrm>
            <a:off x="3777322" y="213225"/>
            <a:ext cx="1584577" cy="196549"/>
            <a:chOff x="750197" y="155825"/>
            <a:chExt cx="1584577" cy="196549"/>
          </a:xfrm>
        </p:grpSpPr>
        <p:sp>
          <p:nvSpPr>
            <p:cNvPr id="13047" name="Google Shape;13047;p20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20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20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20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20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20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20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20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20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20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20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20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20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20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1" name="Google Shape;13061;p20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20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20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20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5" name="Google Shape;13065;p20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66" name="Google Shape;13066;p203"/>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067" name="Google Shape;13067;p203"/>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068" name="Google Shape;13068;p203"/>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069" name="Google Shape;13069;p203"/>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70" name="Google Shape;13070;p203"/>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71" name="Google Shape;13071;p203"/>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72" name="Google Shape;13072;p203"/>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3073" name="Google Shape;13073;p203"/>
          <p:cNvGrpSpPr/>
          <p:nvPr/>
        </p:nvGrpSpPr>
        <p:grpSpPr>
          <a:xfrm>
            <a:off x="8565764" y="2067650"/>
            <a:ext cx="925310" cy="943383"/>
            <a:chOff x="595389" y="1761100"/>
            <a:chExt cx="925310" cy="943383"/>
          </a:xfrm>
        </p:grpSpPr>
        <p:cxnSp>
          <p:nvCxnSpPr>
            <p:cNvPr id="13074" name="Google Shape;13074;p20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75" name="Google Shape;13075;p20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076" name="Google Shape;13076;p20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3077" name="Shape 13077"/>
        <p:cNvGrpSpPr/>
        <p:nvPr/>
      </p:nvGrpSpPr>
      <p:grpSpPr>
        <a:xfrm>
          <a:off x="0" y="0"/>
          <a:ext cx="0" cy="0"/>
          <a:chOff x="0" y="0"/>
          <a:chExt cx="0" cy="0"/>
        </a:xfrm>
      </p:grpSpPr>
      <p:pic>
        <p:nvPicPr>
          <p:cNvPr id="13078" name="Google Shape;13078;p20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079" name="Google Shape;13079;p204"/>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0" name="Google Shape;13080;p204"/>
          <p:cNvGrpSpPr/>
          <p:nvPr/>
        </p:nvGrpSpPr>
        <p:grpSpPr>
          <a:xfrm>
            <a:off x="8632895" y="1741563"/>
            <a:ext cx="1656312" cy="1660374"/>
            <a:chOff x="2929375" y="236175"/>
            <a:chExt cx="805325" cy="807300"/>
          </a:xfrm>
        </p:grpSpPr>
        <p:sp>
          <p:nvSpPr>
            <p:cNvPr id="13081" name="Google Shape;13081;p20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20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20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20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20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20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20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20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20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20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1" name="Google Shape;13091;p20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20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20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20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20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20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20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8" name="Google Shape;13098;p20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9" name="Google Shape;13099;p20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0" name="Google Shape;13100;p204"/>
          <p:cNvGrpSpPr/>
          <p:nvPr/>
        </p:nvGrpSpPr>
        <p:grpSpPr>
          <a:xfrm>
            <a:off x="4302975" y="4715075"/>
            <a:ext cx="538025" cy="157800"/>
            <a:chOff x="2575325" y="1348650"/>
            <a:chExt cx="538025" cy="157800"/>
          </a:xfrm>
        </p:grpSpPr>
        <p:sp>
          <p:nvSpPr>
            <p:cNvPr id="13101" name="Google Shape;13101;p20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20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20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4" name="Google Shape;13104;p204"/>
          <p:cNvGrpSpPr/>
          <p:nvPr/>
        </p:nvGrpSpPr>
        <p:grpSpPr>
          <a:xfrm>
            <a:off x="-253511" y="68312"/>
            <a:ext cx="925310" cy="943383"/>
            <a:chOff x="595389" y="1761100"/>
            <a:chExt cx="925310" cy="943383"/>
          </a:xfrm>
        </p:grpSpPr>
        <p:cxnSp>
          <p:nvCxnSpPr>
            <p:cNvPr id="13105" name="Google Shape;13105;p20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06" name="Google Shape;13106;p20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07" name="Google Shape;13107;p20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108" name="Google Shape;13108;p204"/>
          <p:cNvGrpSpPr/>
          <p:nvPr/>
        </p:nvGrpSpPr>
        <p:grpSpPr>
          <a:xfrm>
            <a:off x="8580189" y="4463100"/>
            <a:ext cx="925310" cy="943383"/>
            <a:chOff x="595389" y="1761100"/>
            <a:chExt cx="925310" cy="943383"/>
          </a:xfrm>
        </p:grpSpPr>
        <p:cxnSp>
          <p:nvCxnSpPr>
            <p:cNvPr id="13109" name="Google Shape;13109;p20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10" name="Google Shape;13110;p20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11" name="Google Shape;13111;p20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112" name="Google Shape;13112;p204"/>
          <p:cNvGrpSpPr/>
          <p:nvPr/>
        </p:nvGrpSpPr>
        <p:grpSpPr>
          <a:xfrm>
            <a:off x="6839422" y="213225"/>
            <a:ext cx="1584577" cy="196549"/>
            <a:chOff x="750197" y="155825"/>
            <a:chExt cx="1584577" cy="196549"/>
          </a:xfrm>
        </p:grpSpPr>
        <p:sp>
          <p:nvSpPr>
            <p:cNvPr id="13113" name="Google Shape;13113;p20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20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20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6" name="Google Shape;13116;p20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20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20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9" name="Google Shape;13119;p20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0" name="Google Shape;13120;p20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20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20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20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20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5" name="Google Shape;13125;p20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20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20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20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20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20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31" name="Google Shape;13131;p20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132" name="Google Shape;13132;p204"/>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33" name="Google Shape;13133;p204"/>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34" name="Google Shape;13134;p204"/>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35" name="Google Shape;13135;p204"/>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36" name="Google Shape;13136;p204"/>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37" name="Google Shape;13137;p204"/>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38" name="Google Shape;13138;p204"/>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39" name="Google Shape;13139;p204"/>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40" name="Google Shape;13140;p204"/>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141" name="Shape 13141"/>
        <p:cNvGrpSpPr/>
        <p:nvPr/>
      </p:nvGrpSpPr>
      <p:grpSpPr>
        <a:xfrm>
          <a:off x="0" y="0"/>
          <a:ext cx="0" cy="0"/>
          <a:chOff x="0" y="0"/>
          <a:chExt cx="0" cy="0"/>
        </a:xfrm>
      </p:grpSpPr>
      <p:pic>
        <p:nvPicPr>
          <p:cNvPr id="13142" name="Google Shape;13142;p20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143" name="Google Shape;13143;p205"/>
          <p:cNvGrpSpPr/>
          <p:nvPr/>
        </p:nvGrpSpPr>
        <p:grpSpPr>
          <a:xfrm>
            <a:off x="1269045" y="4603363"/>
            <a:ext cx="1656312" cy="1660374"/>
            <a:chOff x="2929375" y="236175"/>
            <a:chExt cx="805325" cy="807300"/>
          </a:xfrm>
        </p:grpSpPr>
        <p:sp>
          <p:nvSpPr>
            <p:cNvPr id="13144" name="Google Shape;13144;p20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20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20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20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20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9" name="Google Shape;13149;p20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0" name="Google Shape;13150;p20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20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20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20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4" name="Google Shape;13154;p20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5" name="Google Shape;13155;p20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20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20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20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20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20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1" name="Google Shape;13161;p20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20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3" name="Google Shape;13163;p205"/>
          <p:cNvGrpSpPr/>
          <p:nvPr/>
        </p:nvGrpSpPr>
        <p:grpSpPr>
          <a:xfrm>
            <a:off x="4300600" y="4794325"/>
            <a:ext cx="538025" cy="157800"/>
            <a:chOff x="2575325" y="1348650"/>
            <a:chExt cx="538025" cy="157800"/>
          </a:xfrm>
        </p:grpSpPr>
        <p:sp>
          <p:nvSpPr>
            <p:cNvPr id="13164" name="Google Shape;13164;p20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20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6" name="Google Shape;13166;p20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7" name="Google Shape;13167;p205"/>
          <p:cNvGrpSpPr/>
          <p:nvPr/>
        </p:nvGrpSpPr>
        <p:grpSpPr>
          <a:xfrm>
            <a:off x="-246311" y="-75763"/>
            <a:ext cx="925310" cy="943383"/>
            <a:chOff x="595389" y="1761100"/>
            <a:chExt cx="925310" cy="943383"/>
          </a:xfrm>
        </p:grpSpPr>
        <p:cxnSp>
          <p:nvCxnSpPr>
            <p:cNvPr id="13168" name="Google Shape;13168;p20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69" name="Google Shape;13169;p20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70" name="Google Shape;13170;p20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171" name="Google Shape;13171;p205"/>
          <p:cNvGrpSpPr/>
          <p:nvPr/>
        </p:nvGrpSpPr>
        <p:grpSpPr>
          <a:xfrm>
            <a:off x="8349639" y="4480900"/>
            <a:ext cx="925310" cy="943383"/>
            <a:chOff x="595389" y="1761100"/>
            <a:chExt cx="925310" cy="943383"/>
          </a:xfrm>
        </p:grpSpPr>
        <p:cxnSp>
          <p:nvCxnSpPr>
            <p:cNvPr id="13172" name="Google Shape;13172;p20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73" name="Google Shape;13173;p20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174" name="Google Shape;13174;p20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175" name="Google Shape;13175;p205"/>
          <p:cNvGrpSpPr/>
          <p:nvPr/>
        </p:nvGrpSpPr>
        <p:grpSpPr>
          <a:xfrm>
            <a:off x="3777322" y="213225"/>
            <a:ext cx="1584577" cy="196549"/>
            <a:chOff x="750197" y="155825"/>
            <a:chExt cx="1584577" cy="196549"/>
          </a:xfrm>
        </p:grpSpPr>
        <p:sp>
          <p:nvSpPr>
            <p:cNvPr id="13176" name="Google Shape;13176;p20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20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8" name="Google Shape;13178;p20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9" name="Google Shape;13179;p20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20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20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20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20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4" name="Google Shape;13184;p20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20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20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7" name="Google Shape;13187;p20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8" name="Google Shape;13188;p20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20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20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1" name="Google Shape;13191;p20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2" name="Google Shape;13192;p20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20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4" name="Google Shape;13194;p20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195" name="Google Shape;13195;p205"/>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96" name="Google Shape;13196;p205"/>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97" name="Google Shape;13197;p205"/>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98" name="Google Shape;13198;p205"/>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99" name="Google Shape;13199;p205"/>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00" name="Google Shape;13200;p205"/>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01" name="Google Shape;13201;p205"/>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02" name="Google Shape;13202;p205"/>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03" name="Google Shape;13203;p205"/>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04" name="Google Shape;13204;p205"/>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05" name="Google Shape;13205;p205"/>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06" name="Google Shape;13206;p205"/>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207" name="Google Shape;13207;p205"/>
          <p:cNvGrpSpPr/>
          <p:nvPr/>
        </p:nvGrpSpPr>
        <p:grpSpPr>
          <a:xfrm>
            <a:off x="6412545" y="-1250587"/>
            <a:ext cx="1656312" cy="1660374"/>
            <a:chOff x="2929375" y="236175"/>
            <a:chExt cx="805325" cy="807300"/>
          </a:xfrm>
        </p:grpSpPr>
        <p:sp>
          <p:nvSpPr>
            <p:cNvPr id="13208" name="Google Shape;13208;p20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9" name="Google Shape;13209;p20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20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20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20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3" name="Google Shape;13213;p20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4" name="Google Shape;13214;p20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5" name="Google Shape;13215;p20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20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7" name="Google Shape;13217;p20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8" name="Google Shape;13218;p20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9" name="Google Shape;13219;p20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0" name="Google Shape;13220;p20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1" name="Google Shape;13221;p20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2" name="Google Shape;13222;p20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20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4" name="Google Shape;13224;p20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20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6" name="Google Shape;13226;p20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7" name="Google Shape;117;p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2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2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71" name="Google Shape;1271;p2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3227" name="Shape 13227"/>
        <p:cNvGrpSpPr/>
        <p:nvPr/>
      </p:nvGrpSpPr>
      <p:grpSpPr>
        <a:xfrm>
          <a:off x="0" y="0"/>
          <a:ext cx="0" cy="0"/>
          <a:chOff x="0" y="0"/>
          <a:chExt cx="0" cy="0"/>
        </a:xfrm>
      </p:grpSpPr>
      <p:pic>
        <p:nvPicPr>
          <p:cNvPr id="13228" name="Google Shape;13228;p20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229" name="Google Shape;13229;p20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0" name="Google Shape;13230;p206"/>
          <p:cNvGrpSpPr/>
          <p:nvPr/>
        </p:nvGrpSpPr>
        <p:grpSpPr>
          <a:xfrm>
            <a:off x="-936180" y="4356538"/>
            <a:ext cx="1656312" cy="1660374"/>
            <a:chOff x="2929375" y="236175"/>
            <a:chExt cx="805325" cy="807300"/>
          </a:xfrm>
        </p:grpSpPr>
        <p:sp>
          <p:nvSpPr>
            <p:cNvPr id="13231" name="Google Shape;13231;p20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20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3" name="Google Shape;13233;p20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4" name="Google Shape;13234;p20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20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20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20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8" name="Google Shape;13238;p20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20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20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20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20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20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4" name="Google Shape;13244;p20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5" name="Google Shape;13245;p20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6" name="Google Shape;13246;p20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20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20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20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0" name="Google Shape;13250;p206"/>
          <p:cNvGrpSpPr/>
          <p:nvPr/>
        </p:nvGrpSpPr>
        <p:grpSpPr>
          <a:xfrm>
            <a:off x="4302975" y="194550"/>
            <a:ext cx="538025" cy="157800"/>
            <a:chOff x="2575325" y="1348650"/>
            <a:chExt cx="538025" cy="157800"/>
          </a:xfrm>
        </p:grpSpPr>
        <p:sp>
          <p:nvSpPr>
            <p:cNvPr id="13251" name="Google Shape;13251;p20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2" name="Google Shape;13252;p20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20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4" name="Google Shape;13254;p206"/>
          <p:cNvGrpSpPr/>
          <p:nvPr/>
        </p:nvGrpSpPr>
        <p:grpSpPr>
          <a:xfrm>
            <a:off x="-66211" y="-198238"/>
            <a:ext cx="925310" cy="943383"/>
            <a:chOff x="595389" y="1761100"/>
            <a:chExt cx="925310" cy="943383"/>
          </a:xfrm>
        </p:grpSpPr>
        <p:cxnSp>
          <p:nvCxnSpPr>
            <p:cNvPr id="13255" name="Google Shape;13255;p20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56" name="Google Shape;13256;p20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57" name="Google Shape;13257;p20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258" name="Google Shape;13258;p206"/>
          <p:cNvGrpSpPr/>
          <p:nvPr/>
        </p:nvGrpSpPr>
        <p:grpSpPr>
          <a:xfrm>
            <a:off x="8515339" y="3013100"/>
            <a:ext cx="925310" cy="943383"/>
            <a:chOff x="595389" y="1761100"/>
            <a:chExt cx="925310" cy="943383"/>
          </a:xfrm>
        </p:grpSpPr>
        <p:cxnSp>
          <p:nvCxnSpPr>
            <p:cNvPr id="13259" name="Google Shape;13259;p20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60" name="Google Shape;13260;p20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61" name="Google Shape;13261;p20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262" name="Google Shape;13262;p206"/>
          <p:cNvGrpSpPr/>
          <p:nvPr/>
        </p:nvGrpSpPr>
        <p:grpSpPr>
          <a:xfrm>
            <a:off x="3777322" y="4787625"/>
            <a:ext cx="1584577" cy="196549"/>
            <a:chOff x="750197" y="155825"/>
            <a:chExt cx="1584577" cy="196549"/>
          </a:xfrm>
        </p:grpSpPr>
        <p:sp>
          <p:nvSpPr>
            <p:cNvPr id="13263" name="Google Shape;13263;p20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4" name="Google Shape;13264;p20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5" name="Google Shape;13265;p20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20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20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8" name="Google Shape;13268;p20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9" name="Google Shape;13269;p20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0" name="Google Shape;13270;p20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1" name="Google Shape;13271;p20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20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20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20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5" name="Google Shape;13275;p20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6" name="Google Shape;13276;p20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20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20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9" name="Google Shape;13279;p20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0" name="Google Shape;13280;p20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1" name="Google Shape;13281;p206"/>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3282" name="Google Shape;13282;p206"/>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3283" name="Google Shape;13283;p206"/>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3284" name="Google Shape;13284;p206"/>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3285" name="Google Shape;13285;p206"/>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3286" name="Google Shape;13286;p206"/>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3287" name="Google Shape;13287;p206"/>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3288" name="Shape 13288"/>
        <p:cNvGrpSpPr/>
        <p:nvPr/>
      </p:nvGrpSpPr>
      <p:grpSpPr>
        <a:xfrm>
          <a:off x="0" y="0"/>
          <a:ext cx="0" cy="0"/>
          <a:chOff x="0" y="0"/>
          <a:chExt cx="0" cy="0"/>
        </a:xfrm>
      </p:grpSpPr>
      <p:pic>
        <p:nvPicPr>
          <p:cNvPr id="13289" name="Google Shape;13289;p20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290" name="Google Shape;13290;p20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91" name="Google Shape;13291;p207"/>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292" name="Google Shape;13292;p207"/>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293" name="Google Shape;13293;p207"/>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294" name="Google Shape;13294;p207"/>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95" name="Google Shape;13295;p207"/>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96" name="Google Shape;13296;p207"/>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97" name="Google Shape;13297;p207"/>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298" name="Google Shape;13298;p207"/>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299" name="Google Shape;13299;p207"/>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3300" name="Google Shape;13300;p207"/>
          <p:cNvGrpSpPr/>
          <p:nvPr/>
        </p:nvGrpSpPr>
        <p:grpSpPr>
          <a:xfrm>
            <a:off x="-755905" y="4277288"/>
            <a:ext cx="1656312" cy="1660374"/>
            <a:chOff x="2929375" y="236175"/>
            <a:chExt cx="805325" cy="807300"/>
          </a:xfrm>
        </p:grpSpPr>
        <p:sp>
          <p:nvSpPr>
            <p:cNvPr id="13301" name="Google Shape;13301;p20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20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20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20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20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20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20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20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20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20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1" name="Google Shape;13311;p20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2" name="Google Shape;13312;p20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20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20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20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20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20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20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20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0" name="Google Shape;13320;p207"/>
          <p:cNvGrpSpPr/>
          <p:nvPr/>
        </p:nvGrpSpPr>
        <p:grpSpPr>
          <a:xfrm>
            <a:off x="7885975" y="155100"/>
            <a:ext cx="538025" cy="157800"/>
            <a:chOff x="2575325" y="1348650"/>
            <a:chExt cx="538025" cy="157800"/>
          </a:xfrm>
        </p:grpSpPr>
        <p:sp>
          <p:nvSpPr>
            <p:cNvPr id="13321" name="Google Shape;13321;p20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20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20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4" name="Google Shape;13324;p207"/>
          <p:cNvGrpSpPr/>
          <p:nvPr/>
        </p:nvGrpSpPr>
        <p:grpSpPr>
          <a:xfrm>
            <a:off x="-246311" y="-75763"/>
            <a:ext cx="925310" cy="943383"/>
            <a:chOff x="595389" y="1761100"/>
            <a:chExt cx="925310" cy="943383"/>
          </a:xfrm>
        </p:grpSpPr>
        <p:cxnSp>
          <p:nvCxnSpPr>
            <p:cNvPr id="13325" name="Google Shape;13325;p20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326" name="Google Shape;13326;p20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327" name="Google Shape;13327;p20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328" name="Google Shape;13328;p207"/>
          <p:cNvGrpSpPr/>
          <p:nvPr/>
        </p:nvGrpSpPr>
        <p:grpSpPr>
          <a:xfrm>
            <a:off x="3777322" y="4794850"/>
            <a:ext cx="1584577" cy="196549"/>
            <a:chOff x="750197" y="155825"/>
            <a:chExt cx="1584577" cy="196549"/>
          </a:xfrm>
        </p:grpSpPr>
        <p:sp>
          <p:nvSpPr>
            <p:cNvPr id="13329" name="Google Shape;13329;p20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20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20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20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20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20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20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6" name="Google Shape;13336;p20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7" name="Google Shape;13337;p20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8" name="Google Shape;13338;p20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9" name="Google Shape;13339;p20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20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1" name="Google Shape;13341;p20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2" name="Google Shape;13342;p20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3" name="Google Shape;13343;p20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4" name="Google Shape;13344;p20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20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20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7" name="Google Shape;13347;p207"/>
          <p:cNvGrpSpPr/>
          <p:nvPr/>
        </p:nvGrpSpPr>
        <p:grpSpPr>
          <a:xfrm>
            <a:off x="8565764" y="2067650"/>
            <a:ext cx="925310" cy="943383"/>
            <a:chOff x="595389" y="1761100"/>
            <a:chExt cx="925310" cy="943383"/>
          </a:xfrm>
        </p:grpSpPr>
        <p:cxnSp>
          <p:nvCxnSpPr>
            <p:cNvPr id="13348" name="Google Shape;13348;p20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349" name="Google Shape;13349;p20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350" name="Google Shape;13350;p20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351" name="Google Shape;13351;p207"/>
          <p:cNvGrpSpPr/>
          <p:nvPr/>
        </p:nvGrpSpPr>
        <p:grpSpPr>
          <a:xfrm>
            <a:off x="8003920" y="4277288"/>
            <a:ext cx="1656312" cy="1660374"/>
            <a:chOff x="2929375" y="236175"/>
            <a:chExt cx="805325" cy="807300"/>
          </a:xfrm>
        </p:grpSpPr>
        <p:sp>
          <p:nvSpPr>
            <p:cNvPr id="13352" name="Google Shape;13352;p20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3" name="Google Shape;13353;p20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4" name="Google Shape;13354;p20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5" name="Google Shape;13355;p20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6" name="Google Shape;13356;p20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7" name="Google Shape;13357;p20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8" name="Google Shape;13358;p20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9" name="Google Shape;13359;p20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0" name="Google Shape;13360;p20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1" name="Google Shape;13361;p20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2" name="Google Shape;13362;p20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20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20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20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6" name="Google Shape;13366;p20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20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20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20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20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3371" name="Shape 13371"/>
        <p:cNvGrpSpPr/>
        <p:nvPr/>
      </p:nvGrpSpPr>
      <p:grpSpPr>
        <a:xfrm>
          <a:off x="0" y="0"/>
          <a:ext cx="0" cy="0"/>
          <a:chOff x="0" y="0"/>
          <a:chExt cx="0" cy="0"/>
        </a:xfrm>
      </p:grpSpPr>
      <p:pic>
        <p:nvPicPr>
          <p:cNvPr id="13372" name="Google Shape;13372;p20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373" name="Google Shape;13373;p208"/>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4" name="Google Shape;13374;p208"/>
          <p:cNvGrpSpPr/>
          <p:nvPr/>
        </p:nvGrpSpPr>
        <p:grpSpPr>
          <a:xfrm>
            <a:off x="8423995" y="1741563"/>
            <a:ext cx="1656312" cy="1660374"/>
            <a:chOff x="2929375" y="236175"/>
            <a:chExt cx="805325" cy="807300"/>
          </a:xfrm>
        </p:grpSpPr>
        <p:sp>
          <p:nvSpPr>
            <p:cNvPr id="13375" name="Google Shape;13375;p20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6" name="Google Shape;13376;p20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7" name="Google Shape;13377;p20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8" name="Google Shape;13378;p20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9" name="Google Shape;13379;p20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0" name="Google Shape;13380;p20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20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20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20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4" name="Google Shape;13384;p20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20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20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20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20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9" name="Google Shape;13389;p20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0" name="Google Shape;13390;p20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1" name="Google Shape;13391;p20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2" name="Google Shape;13392;p20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20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4" name="Google Shape;13394;p208"/>
          <p:cNvGrpSpPr/>
          <p:nvPr/>
        </p:nvGrpSpPr>
        <p:grpSpPr>
          <a:xfrm>
            <a:off x="1017275" y="4749000"/>
            <a:ext cx="538025" cy="157800"/>
            <a:chOff x="2575325" y="1348650"/>
            <a:chExt cx="538025" cy="157800"/>
          </a:xfrm>
        </p:grpSpPr>
        <p:sp>
          <p:nvSpPr>
            <p:cNvPr id="13395" name="Google Shape;13395;p208"/>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208"/>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208"/>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8" name="Google Shape;13398;p208"/>
          <p:cNvGrpSpPr/>
          <p:nvPr/>
        </p:nvGrpSpPr>
        <p:grpSpPr>
          <a:xfrm>
            <a:off x="7961339" y="111175"/>
            <a:ext cx="925310" cy="943383"/>
            <a:chOff x="595389" y="1761100"/>
            <a:chExt cx="925310" cy="943383"/>
          </a:xfrm>
        </p:grpSpPr>
        <p:cxnSp>
          <p:nvCxnSpPr>
            <p:cNvPr id="13399" name="Google Shape;13399;p20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00" name="Google Shape;13400;p20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01" name="Google Shape;13401;p20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02" name="Google Shape;13402;p208"/>
          <p:cNvGrpSpPr/>
          <p:nvPr/>
        </p:nvGrpSpPr>
        <p:grpSpPr>
          <a:xfrm>
            <a:off x="-262436" y="2203875"/>
            <a:ext cx="925310" cy="943383"/>
            <a:chOff x="595389" y="1761100"/>
            <a:chExt cx="925310" cy="943383"/>
          </a:xfrm>
        </p:grpSpPr>
        <p:cxnSp>
          <p:nvCxnSpPr>
            <p:cNvPr id="13403" name="Google Shape;13403;p20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04" name="Google Shape;13404;p20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05" name="Google Shape;13405;p20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06" name="Google Shape;13406;p208"/>
          <p:cNvGrpSpPr/>
          <p:nvPr/>
        </p:nvGrpSpPr>
        <p:grpSpPr>
          <a:xfrm>
            <a:off x="1017285" y="155825"/>
            <a:ext cx="1584577" cy="196549"/>
            <a:chOff x="750197" y="155825"/>
            <a:chExt cx="1584577" cy="196549"/>
          </a:xfrm>
        </p:grpSpPr>
        <p:sp>
          <p:nvSpPr>
            <p:cNvPr id="13407" name="Google Shape;13407;p20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20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9" name="Google Shape;13409;p20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20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20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20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20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20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20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20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20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8" name="Google Shape;13418;p20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20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20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1" name="Google Shape;13421;p20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2" name="Google Shape;13422;p20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3" name="Google Shape;13423;p20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4" name="Google Shape;13424;p20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5" name="Google Shape;13425;p208"/>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426" name="Google Shape;13426;p208"/>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427" name="Google Shape;13427;p208"/>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13428" name="Google Shape;13428;p208"/>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13429" name="Shape 13429"/>
        <p:cNvGrpSpPr/>
        <p:nvPr/>
      </p:nvGrpSpPr>
      <p:grpSpPr>
        <a:xfrm>
          <a:off x="0" y="0"/>
          <a:ext cx="0" cy="0"/>
          <a:chOff x="0" y="0"/>
          <a:chExt cx="0" cy="0"/>
        </a:xfrm>
      </p:grpSpPr>
      <p:pic>
        <p:nvPicPr>
          <p:cNvPr id="13430" name="Google Shape;13430;p20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431" name="Google Shape;13431;p209"/>
          <p:cNvGrpSpPr/>
          <p:nvPr/>
        </p:nvGrpSpPr>
        <p:grpSpPr>
          <a:xfrm>
            <a:off x="-943205" y="4190838"/>
            <a:ext cx="1656312" cy="1660374"/>
            <a:chOff x="2929375" y="236175"/>
            <a:chExt cx="805325" cy="807300"/>
          </a:xfrm>
        </p:grpSpPr>
        <p:sp>
          <p:nvSpPr>
            <p:cNvPr id="13432" name="Google Shape;13432;p20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3" name="Google Shape;13433;p20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20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20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20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20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20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20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20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20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20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3" name="Google Shape;13443;p20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20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5" name="Google Shape;13445;p20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6" name="Google Shape;13446;p20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7" name="Google Shape;13447;p20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8" name="Google Shape;13448;p20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20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0" name="Google Shape;13450;p20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1" name="Google Shape;13451;p209"/>
          <p:cNvGrpSpPr/>
          <p:nvPr/>
        </p:nvGrpSpPr>
        <p:grpSpPr>
          <a:xfrm>
            <a:off x="4302975" y="4715075"/>
            <a:ext cx="538025" cy="157800"/>
            <a:chOff x="2575325" y="1348650"/>
            <a:chExt cx="538025" cy="157800"/>
          </a:xfrm>
        </p:grpSpPr>
        <p:sp>
          <p:nvSpPr>
            <p:cNvPr id="13452" name="Google Shape;13452;p20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3" name="Google Shape;13453;p20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4" name="Google Shape;13454;p20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5" name="Google Shape;13455;p209"/>
          <p:cNvGrpSpPr/>
          <p:nvPr/>
        </p:nvGrpSpPr>
        <p:grpSpPr>
          <a:xfrm>
            <a:off x="-289536" y="342037"/>
            <a:ext cx="925310" cy="943383"/>
            <a:chOff x="595389" y="1761100"/>
            <a:chExt cx="925310" cy="943383"/>
          </a:xfrm>
        </p:grpSpPr>
        <p:cxnSp>
          <p:nvCxnSpPr>
            <p:cNvPr id="13456" name="Google Shape;13456;p20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57" name="Google Shape;13457;p20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58" name="Google Shape;13458;p20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59" name="Google Shape;13459;p209"/>
          <p:cNvGrpSpPr/>
          <p:nvPr/>
        </p:nvGrpSpPr>
        <p:grpSpPr>
          <a:xfrm>
            <a:off x="8659439" y="4065800"/>
            <a:ext cx="925310" cy="943383"/>
            <a:chOff x="595389" y="1761100"/>
            <a:chExt cx="925310" cy="943383"/>
          </a:xfrm>
        </p:grpSpPr>
        <p:cxnSp>
          <p:nvCxnSpPr>
            <p:cNvPr id="13460" name="Google Shape;13460;p20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61" name="Google Shape;13461;p20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62" name="Google Shape;13462;p20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63" name="Google Shape;13463;p209"/>
          <p:cNvGrpSpPr/>
          <p:nvPr/>
        </p:nvGrpSpPr>
        <p:grpSpPr>
          <a:xfrm>
            <a:off x="3779697" y="213225"/>
            <a:ext cx="1584577" cy="196549"/>
            <a:chOff x="750197" y="155825"/>
            <a:chExt cx="1584577" cy="196549"/>
          </a:xfrm>
        </p:grpSpPr>
        <p:sp>
          <p:nvSpPr>
            <p:cNvPr id="13464" name="Google Shape;13464;p20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5" name="Google Shape;13465;p20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6" name="Google Shape;13466;p20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7" name="Google Shape;13467;p20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8" name="Google Shape;13468;p20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9" name="Google Shape;13469;p20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0" name="Google Shape;13470;p20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1" name="Google Shape;13471;p20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2" name="Google Shape;13472;p20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3" name="Google Shape;13473;p20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4" name="Google Shape;13474;p20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5" name="Google Shape;13475;p20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6" name="Google Shape;13476;p20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7" name="Google Shape;13477;p20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8" name="Google Shape;13478;p20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9" name="Google Shape;13479;p20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0" name="Google Shape;13480;p20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1" name="Google Shape;13481;p20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2" name="Google Shape;13482;p209"/>
          <p:cNvGrpSpPr/>
          <p:nvPr/>
        </p:nvGrpSpPr>
        <p:grpSpPr>
          <a:xfrm>
            <a:off x="8293945" y="-374937"/>
            <a:ext cx="1656312" cy="1660374"/>
            <a:chOff x="2929375" y="236175"/>
            <a:chExt cx="805325" cy="807300"/>
          </a:xfrm>
        </p:grpSpPr>
        <p:sp>
          <p:nvSpPr>
            <p:cNvPr id="13483" name="Google Shape;13483;p20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4" name="Google Shape;13484;p20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20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20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7" name="Google Shape;13487;p20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8" name="Google Shape;13488;p20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20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20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20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20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3" name="Google Shape;13493;p20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4" name="Google Shape;13494;p20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5" name="Google Shape;13495;p20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20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7" name="Google Shape;13497;p20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8" name="Google Shape;13498;p20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9" name="Google Shape;13499;p20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0" name="Google Shape;13500;p20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1" name="Google Shape;13501;p20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02" name="Google Shape;13502;p209"/>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13503" name="Shape 13503"/>
        <p:cNvGrpSpPr/>
        <p:nvPr/>
      </p:nvGrpSpPr>
      <p:grpSpPr>
        <a:xfrm>
          <a:off x="0" y="0"/>
          <a:ext cx="0" cy="0"/>
          <a:chOff x="0" y="0"/>
          <a:chExt cx="0" cy="0"/>
        </a:xfrm>
      </p:grpSpPr>
      <p:pic>
        <p:nvPicPr>
          <p:cNvPr id="13504" name="Google Shape;13504;p21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505" name="Google Shape;13505;p210"/>
          <p:cNvGrpSpPr/>
          <p:nvPr/>
        </p:nvGrpSpPr>
        <p:grpSpPr>
          <a:xfrm>
            <a:off x="-943205" y="812288"/>
            <a:ext cx="1656312" cy="1660374"/>
            <a:chOff x="2929375" y="236175"/>
            <a:chExt cx="805325" cy="807300"/>
          </a:xfrm>
        </p:grpSpPr>
        <p:sp>
          <p:nvSpPr>
            <p:cNvPr id="13506" name="Google Shape;13506;p2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7" name="Google Shape;13507;p2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8" name="Google Shape;13508;p2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9" name="Google Shape;13509;p2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0" name="Google Shape;13510;p2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1" name="Google Shape;13511;p2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2" name="Google Shape;13512;p2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3" name="Google Shape;13513;p2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4" name="Google Shape;13514;p2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5" name="Google Shape;13515;p2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6" name="Google Shape;13516;p2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7" name="Google Shape;13517;p2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8" name="Google Shape;13518;p2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9" name="Google Shape;13519;p2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0" name="Google Shape;13520;p2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1" name="Google Shape;13521;p2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2" name="Google Shape;13522;p2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3" name="Google Shape;13523;p2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4" name="Google Shape;13524;p2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5" name="Google Shape;13525;p210"/>
          <p:cNvGrpSpPr/>
          <p:nvPr/>
        </p:nvGrpSpPr>
        <p:grpSpPr>
          <a:xfrm>
            <a:off x="8236250" y="4715075"/>
            <a:ext cx="538025" cy="157800"/>
            <a:chOff x="2575325" y="1348650"/>
            <a:chExt cx="538025" cy="157800"/>
          </a:xfrm>
        </p:grpSpPr>
        <p:sp>
          <p:nvSpPr>
            <p:cNvPr id="13526" name="Google Shape;13526;p21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7" name="Google Shape;13527;p21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8" name="Google Shape;13528;p21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9" name="Google Shape;13529;p210"/>
          <p:cNvGrpSpPr/>
          <p:nvPr/>
        </p:nvGrpSpPr>
        <p:grpSpPr>
          <a:xfrm>
            <a:off x="7735464" y="-403388"/>
            <a:ext cx="925310" cy="943383"/>
            <a:chOff x="595389" y="1761100"/>
            <a:chExt cx="925310" cy="943383"/>
          </a:xfrm>
        </p:grpSpPr>
        <p:cxnSp>
          <p:nvCxnSpPr>
            <p:cNvPr id="13530" name="Google Shape;13530;p21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531" name="Google Shape;13531;p21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532" name="Google Shape;13532;p21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533" name="Google Shape;13533;p210"/>
          <p:cNvGrpSpPr/>
          <p:nvPr/>
        </p:nvGrpSpPr>
        <p:grpSpPr>
          <a:xfrm>
            <a:off x="-577711" y="3820875"/>
            <a:ext cx="925310" cy="943383"/>
            <a:chOff x="595389" y="1761100"/>
            <a:chExt cx="925310" cy="943383"/>
          </a:xfrm>
        </p:grpSpPr>
        <p:cxnSp>
          <p:nvCxnSpPr>
            <p:cNvPr id="13534" name="Google Shape;13534;p21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535" name="Google Shape;13535;p21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536" name="Google Shape;13536;p21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537" name="Google Shape;13537;p210"/>
          <p:cNvGrpSpPr/>
          <p:nvPr/>
        </p:nvGrpSpPr>
        <p:grpSpPr>
          <a:xfrm>
            <a:off x="305597" y="213225"/>
            <a:ext cx="1584577" cy="196549"/>
            <a:chOff x="750197" y="155825"/>
            <a:chExt cx="1584577" cy="196549"/>
          </a:xfrm>
        </p:grpSpPr>
        <p:sp>
          <p:nvSpPr>
            <p:cNvPr id="13538" name="Google Shape;13538;p21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9" name="Google Shape;13539;p21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0" name="Google Shape;13540;p21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1" name="Google Shape;13541;p21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2" name="Google Shape;13542;p21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3" name="Google Shape;13543;p21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4" name="Google Shape;13544;p21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5" name="Google Shape;13545;p21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6" name="Google Shape;13546;p21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7" name="Google Shape;13547;p21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8" name="Google Shape;13548;p21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9" name="Google Shape;13549;p21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0" name="Google Shape;13550;p21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1" name="Google Shape;13551;p21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2" name="Google Shape;13552;p21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3" name="Google Shape;13553;p21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4" name="Google Shape;13554;p21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5" name="Google Shape;13555;p21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6" name="Google Shape;13556;p210"/>
          <p:cNvGrpSpPr/>
          <p:nvPr/>
        </p:nvGrpSpPr>
        <p:grpSpPr>
          <a:xfrm>
            <a:off x="8313670" y="2728488"/>
            <a:ext cx="1656312" cy="1660374"/>
            <a:chOff x="2929375" y="236175"/>
            <a:chExt cx="805325" cy="807300"/>
          </a:xfrm>
        </p:grpSpPr>
        <p:sp>
          <p:nvSpPr>
            <p:cNvPr id="13557" name="Google Shape;13557;p2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8" name="Google Shape;13558;p2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9" name="Google Shape;13559;p2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0" name="Google Shape;13560;p2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1" name="Google Shape;13561;p2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2" name="Google Shape;13562;p2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3" name="Google Shape;13563;p2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4" name="Google Shape;13564;p2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5" name="Google Shape;13565;p2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6" name="Google Shape;13566;p2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7" name="Google Shape;13567;p2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8" name="Google Shape;13568;p2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9" name="Google Shape;13569;p2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0" name="Google Shape;13570;p2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1" name="Google Shape;13571;p2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2" name="Google Shape;13572;p2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3" name="Google Shape;13573;p2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4" name="Google Shape;13574;p2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5" name="Google Shape;13575;p2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76" name="Google Shape;13576;p210"/>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80" name="Shape 13580"/>
        <p:cNvGrpSpPr/>
        <p:nvPr/>
      </p:nvGrpSpPr>
      <p:grpSpPr>
        <a:xfrm>
          <a:off x="0" y="0"/>
          <a:ext cx="0" cy="0"/>
          <a:chOff x="0" y="0"/>
          <a:chExt cx="0" cy="0"/>
        </a:xfrm>
      </p:grpSpPr>
      <p:pic>
        <p:nvPicPr>
          <p:cNvPr id="13581" name="Google Shape;13581;p21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582" name="Google Shape;13582;p21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3" name="Google Shape;13583;p212"/>
          <p:cNvGrpSpPr/>
          <p:nvPr/>
        </p:nvGrpSpPr>
        <p:grpSpPr>
          <a:xfrm>
            <a:off x="7933020" y="4114401"/>
            <a:ext cx="1656312" cy="1660374"/>
            <a:chOff x="2929375" y="236175"/>
            <a:chExt cx="805325" cy="807300"/>
          </a:xfrm>
        </p:grpSpPr>
        <p:sp>
          <p:nvSpPr>
            <p:cNvPr id="13584" name="Google Shape;13584;p21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5" name="Google Shape;13585;p21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6" name="Google Shape;13586;p21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7" name="Google Shape;13587;p21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8" name="Google Shape;13588;p21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9" name="Google Shape;13589;p21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0" name="Google Shape;13590;p21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1" name="Google Shape;13591;p21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2" name="Google Shape;13592;p21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3" name="Google Shape;13593;p21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4" name="Google Shape;13594;p21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5" name="Google Shape;13595;p21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6" name="Google Shape;13596;p21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7" name="Google Shape;13597;p21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21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21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21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1" name="Google Shape;13601;p21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2" name="Google Shape;13602;p21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3" name="Google Shape;13603;p212"/>
          <p:cNvGrpSpPr/>
          <p:nvPr/>
        </p:nvGrpSpPr>
        <p:grpSpPr>
          <a:xfrm>
            <a:off x="4302988" y="231550"/>
            <a:ext cx="538025" cy="157800"/>
            <a:chOff x="2575325" y="1348650"/>
            <a:chExt cx="538025" cy="157800"/>
          </a:xfrm>
        </p:grpSpPr>
        <p:sp>
          <p:nvSpPr>
            <p:cNvPr id="13604" name="Google Shape;13604;p21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5" name="Google Shape;13605;p21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6" name="Google Shape;13606;p21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7" name="Google Shape;13607;p212"/>
          <p:cNvGrpSpPr/>
          <p:nvPr/>
        </p:nvGrpSpPr>
        <p:grpSpPr>
          <a:xfrm>
            <a:off x="323639" y="4144000"/>
            <a:ext cx="925310" cy="943383"/>
            <a:chOff x="595389" y="1761100"/>
            <a:chExt cx="925310" cy="943383"/>
          </a:xfrm>
        </p:grpSpPr>
        <p:cxnSp>
          <p:nvCxnSpPr>
            <p:cNvPr id="13608" name="Google Shape;13608;p21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09" name="Google Shape;13609;p21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10" name="Google Shape;13610;p21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611" name="Google Shape;13611;p212"/>
          <p:cNvGrpSpPr/>
          <p:nvPr/>
        </p:nvGrpSpPr>
        <p:grpSpPr>
          <a:xfrm>
            <a:off x="-262436" y="-403375"/>
            <a:ext cx="925310" cy="943383"/>
            <a:chOff x="595389" y="1761100"/>
            <a:chExt cx="925310" cy="943383"/>
          </a:xfrm>
        </p:grpSpPr>
        <p:cxnSp>
          <p:nvCxnSpPr>
            <p:cNvPr id="13612" name="Google Shape;13612;p21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13" name="Google Shape;13613;p21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14" name="Google Shape;13614;p21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615" name="Google Shape;13615;p212"/>
          <p:cNvGrpSpPr/>
          <p:nvPr/>
        </p:nvGrpSpPr>
        <p:grpSpPr>
          <a:xfrm rot="5400000">
            <a:off x="7926547" y="2473475"/>
            <a:ext cx="1584577" cy="196549"/>
            <a:chOff x="750197" y="155825"/>
            <a:chExt cx="1584577" cy="196549"/>
          </a:xfrm>
        </p:grpSpPr>
        <p:sp>
          <p:nvSpPr>
            <p:cNvPr id="13616" name="Google Shape;13616;p21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7" name="Google Shape;13617;p21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8" name="Google Shape;13618;p21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9" name="Google Shape;13619;p21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0" name="Google Shape;13620;p21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1" name="Google Shape;13621;p21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2" name="Google Shape;13622;p21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3" name="Google Shape;13623;p21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4" name="Google Shape;13624;p21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5" name="Google Shape;13625;p21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6" name="Google Shape;13626;p21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7" name="Google Shape;13627;p21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8" name="Google Shape;13628;p21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9" name="Google Shape;13629;p21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0" name="Google Shape;13630;p21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1" name="Google Shape;13631;p21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2" name="Google Shape;13632;p21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3" name="Google Shape;13633;p21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4" name="Google Shape;13634;p21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35" name="Google Shape;13635;p21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636" name="Google Shape;13636;p21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37" name="Shape 13637"/>
        <p:cNvGrpSpPr/>
        <p:nvPr/>
      </p:nvGrpSpPr>
      <p:grpSpPr>
        <a:xfrm>
          <a:off x="0" y="0"/>
          <a:ext cx="0" cy="0"/>
          <a:chOff x="0" y="0"/>
          <a:chExt cx="0" cy="0"/>
        </a:xfrm>
      </p:grpSpPr>
      <p:pic>
        <p:nvPicPr>
          <p:cNvPr id="13638" name="Google Shape;13638;p2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639" name="Google Shape;13639;p21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0" name="Google Shape;13640;p213"/>
          <p:cNvGrpSpPr/>
          <p:nvPr/>
        </p:nvGrpSpPr>
        <p:grpSpPr>
          <a:xfrm>
            <a:off x="7933020" y="4114401"/>
            <a:ext cx="1656312" cy="1660374"/>
            <a:chOff x="2929375" y="236175"/>
            <a:chExt cx="805325" cy="807300"/>
          </a:xfrm>
        </p:grpSpPr>
        <p:sp>
          <p:nvSpPr>
            <p:cNvPr id="13641" name="Google Shape;13641;p2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2" name="Google Shape;13642;p2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3" name="Google Shape;13643;p2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4" name="Google Shape;13644;p2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5" name="Google Shape;13645;p2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6" name="Google Shape;13646;p2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7" name="Google Shape;13647;p2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8" name="Google Shape;13648;p2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9" name="Google Shape;13649;p2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0" name="Google Shape;13650;p2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1" name="Google Shape;13651;p2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2" name="Google Shape;13652;p2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3" name="Google Shape;13653;p2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4" name="Google Shape;13654;p2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5" name="Google Shape;13655;p2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6" name="Google Shape;13656;p2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7" name="Google Shape;13657;p2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8" name="Google Shape;13658;p2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9" name="Google Shape;13659;p2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0" name="Google Shape;13660;p213"/>
          <p:cNvGrpSpPr/>
          <p:nvPr/>
        </p:nvGrpSpPr>
        <p:grpSpPr>
          <a:xfrm>
            <a:off x="8565939" y="2998375"/>
            <a:ext cx="925310" cy="943383"/>
            <a:chOff x="595389" y="1761100"/>
            <a:chExt cx="925310" cy="943383"/>
          </a:xfrm>
        </p:grpSpPr>
        <p:cxnSp>
          <p:nvCxnSpPr>
            <p:cNvPr id="13661" name="Google Shape;13661;p2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62" name="Google Shape;13662;p2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63" name="Google Shape;13663;p2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664" name="Google Shape;13664;p213"/>
          <p:cNvGrpSpPr/>
          <p:nvPr/>
        </p:nvGrpSpPr>
        <p:grpSpPr>
          <a:xfrm>
            <a:off x="-316986" y="627862"/>
            <a:ext cx="925310" cy="943383"/>
            <a:chOff x="595389" y="1761100"/>
            <a:chExt cx="925310" cy="943383"/>
          </a:xfrm>
        </p:grpSpPr>
        <p:cxnSp>
          <p:nvCxnSpPr>
            <p:cNvPr id="13665" name="Google Shape;13665;p2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66" name="Google Shape;13666;p2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667" name="Google Shape;13667;p2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668" name="Google Shape;13668;p213"/>
          <p:cNvGrpSpPr/>
          <p:nvPr/>
        </p:nvGrpSpPr>
        <p:grpSpPr>
          <a:xfrm>
            <a:off x="958410" y="4505112"/>
            <a:ext cx="1584577" cy="196549"/>
            <a:chOff x="750197" y="155825"/>
            <a:chExt cx="1584577" cy="196549"/>
          </a:xfrm>
        </p:grpSpPr>
        <p:sp>
          <p:nvSpPr>
            <p:cNvPr id="13669" name="Google Shape;13669;p2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0" name="Google Shape;13670;p2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1" name="Google Shape;13671;p2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2" name="Google Shape;13672;p2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3" name="Google Shape;13673;p2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4" name="Google Shape;13674;p2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5" name="Google Shape;13675;p2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6" name="Google Shape;13676;p2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7" name="Google Shape;13677;p2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8" name="Google Shape;13678;p2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9" name="Google Shape;13679;p2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0" name="Google Shape;13680;p2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1" name="Google Shape;13681;p2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2" name="Google Shape;13682;p2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3" name="Google Shape;13683;p2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4" name="Google Shape;13684;p2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5" name="Google Shape;13685;p2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6" name="Google Shape;13686;p2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7" name="Google Shape;13687;p21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88" name="Google Shape;13688;p21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3689" name="Google Shape;13689;p21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90" name="Google Shape;13690;p21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91" name="Shape 13691"/>
        <p:cNvGrpSpPr/>
        <p:nvPr/>
      </p:nvGrpSpPr>
      <p:grpSpPr>
        <a:xfrm>
          <a:off x="0" y="0"/>
          <a:ext cx="0" cy="0"/>
          <a:chOff x="0" y="0"/>
          <a:chExt cx="0" cy="0"/>
        </a:xfrm>
      </p:grpSpPr>
      <p:pic>
        <p:nvPicPr>
          <p:cNvPr id="13692" name="Google Shape;13692;p21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693" name="Google Shape;13693;p2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94" name="Google Shape;13694;p21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3695" name="Google Shape;13695;p214"/>
          <p:cNvGrpSpPr/>
          <p:nvPr/>
        </p:nvGrpSpPr>
        <p:grpSpPr>
          <a:xfrm>
            <a:off x="-1008030" y="3427238"/>
            <a:ext cx="1656312" cy="1660374"/>
            <a:chOff x="2929375" y="236175"/>
            <a:chExt cx="805325" cy="807300"/>
          </a:xfrm>
        </p:grpSpPr>
        <p:sp>
          <p:nvSpPr>
            <p:cNvPr id="13696" name="Google Shape;13696;p2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7" name="Google Shape;13697;p2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8" name="Google Shape;13698;p2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9" name="Google Shape;13699;p2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0" name="Google Shape;13700;p2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1" name="Google Shape;13701;p2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2" name="Google Shape;13702;p2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3" name="Google Shape;13703;p2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4" name="Google Shape;13704;p2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5" name="Google Shape;13705;p2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6" name="Google Shape;13706;p2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7" name="Google Shape;13707;p2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8" name="Google Shape;13708;p2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9" name="Google Shape;13709;p2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0" name="Google Shape;13710;p2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1" name="Google Shape;13711;p2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2" name="Google Shape;13712;p2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3" name="Google Shape;13713;p2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4" name="Google Shape;13714;p2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5" name="Google Shape;13715;p214"/>
          <p:cNvGrpSpPr/>
          <p:nvPr/>
        </p:nvGrpSpPr>
        <p:grpSpPr>
          <a:xfrm>
            <a:off x="5532700" y="4715075"/>
            <a:ext cx="538025" cy="157800"/>
            <a:chOff x="2575325" y="1348650"/>
            <a:chExt cx="538025" cy="157800"/>
          </a:xfrm>
        </p:grpSpPr>
        <p:sp>
          <p:nvSpPr>
            <p:cNvPr id="13716" name="Google Shape;13716;p2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7" name="Google Shape;13717;p2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8" name="Google Shape;13718;p2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9" name="Google Shape;13719;p214"/>
          <p:cNvGrpSpPr/>
          <p:nvPr/>
        </p:nvGrpSpPr>
        <p:grpSpPr>
          <a:xfrm>
            <a:off x="-246311" y="-75763"/>
            <a:ext cx="925310" cy="943383"/>
            <a:chOff x="595389" y="1761100"/>
            <a:chExt cx="925310" cy="943383"/>
          </a:xfrm>
        </p:grpSpPr>
        <p:cxnSp>
          <p:nvCxnSpPr>
            <p:cNvPr id="13720" name="Google Shape;13720;p2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21" name="Google Shape;13721;p2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22" name="Google Shape;13722;p2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723" name="Google Shape;13723;p214"/>
          <p:cNvGrpSpPr/>
          <p:nvPr/>
        </p:nvGrpSpPr>
        <p:grpSpPr>
          <a:xfrm>
            <a:off x="3436664" y="4715075"/>
            <a:ext cx="925310" cy="943383"/>
            <a:chOff x="595389" y="1761100"/>
            <a:chExt cx="925310" cy="943383"/>
          </a:xfrm>
        </p:grpSpPr>
        <p:cxnSp>
          <p:nvCxnSpPr>
            <p:cNvPr id="13724" name="Google Shape;13724;p2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25" name="Google Shape;13725;p2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26" name="Google Shape;13726;p2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727" name="Google Shape;13727;p214"/>
          <p:cNvGrpSpPr/>
          <p:nvPr/>
        </p:nvGrpSpPr>
        <p:grpSpPr>
          <a:xfrm>
            <a:off x="3777322" y="213225"/>
            <a:ext cx="1584577" cy="196549"/>
            <a:chOff x="750197" y="155825"/>
            <a:chExt cx="1584577" cy="196549"/>
          </a:xfrm>
        </p:grpSpPr>
        <p:sp>
          <p:nvSpPr>
            <p:cNvPr id="13728" name="Google Shape;13728;p2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9" name="Google Shape;13729;p2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0" name="Google Shape;13730;p2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1" name="Google Shape;13731;p2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2" name="Google Shape;13732;p2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3" name="Google Shape;13733;p2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4" name="Google Shape;13734;p2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5" name="Google Shape;13735;p2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6" name="Google Shape;13736;p2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7" name="Google Shape;13737;p2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8" name="Google Shape;13738;p2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9" name="Google Shape;13739;p2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0" name="Google Shape;13740;p2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1" name="Google Shape;13741;p2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2" name="Google Shape;13742;p2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3" name="Google Shape;13743;p2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4" name="Google Shape;13744;p2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5" name="Google Shape;13745;p2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6" name="Google Shape;13746;p214"/>
          <p:cNvGrpSpPr/>
          <p:nvPr/>
        </p:nvGrpSpPr>
        <p:grpSpPr>
          <a:xfrm>
            <a:off x="8565764" y="2067650"/>
            <a:ext cx="925310" cy="943383"/>
            <a:chOff x="595389" y="1761100"/>
            <a:chExt cx="925310" cy="943383"/>
          </a:xfrm>
        </p:grpSpPr>
        <p:cxnSp>
          <p:nvCxnSpPr>
            <p:cNvPr id="13747" name="Google Shape;13747;p2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48" name="Google Shape;13748;p2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49" name="Google Shape;13749;p2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50" name="Shape 13750"/>
        <p:cNvGrpSpPr/>
        <p:nvPr/>
      </p:nvGrpSpPr>
      <p:grpSpPr>
        <a:xfrm>
          <a:off x="0" y="0"/>
          <a:ext cx="0" cy="0"/>
          <a:chOff x="0" y="0"/>
          <a:chExt cx="0" cy="0"/>
        </a:xfrm>
      </p:grpSpPr>
      <p:pic>
        <p:nvPicPr>
          <p:cNvPr id="13751" name="Google Shape;13751;p2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752" name="Google Shape;13752;p21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3" name="Google Shape;13753;p215"/>
          <p:cNvGrpSpPr/>
          <p:nvPr/>
        </p:nvGrpSpPr>
        <p:grpSpPr>
          <a:xfrm>
            <a:off x="-943205" y="1741563"/>
            <a:ext cx="1656312" cy="1660374"/>
            <a:chOff x="2929375" y="236175"/>
            <a:chExt cx="805325" cy="807300"/>
          </a:xfrm>
        </p:grpSpPr>
        <p:sp>
          <p:nvSpPr>
            <p:cNvPr id="13754" name="Google Shape;13754;p2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5" name="Google Shape;13755;p2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6" name="Google Shape;13756;p2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7" name="Google Shape;13757;p2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8" name="Google Shape;13758;p2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9" name="Google Shape;13759;p2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0" name="Google Shape;13760;p2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1" name="Google Shape;13761;p2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2" name="Google Shape;13762;p2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3" name="Google Shape;13763;p2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4" name="Google Shape;13764;p2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5" name="Google Shape;13765;p2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6" name="Google Shape;13766;p2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7" name="Google Shape;13767;p2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8" name="Google Shape;13768;p2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9" name="Google Shape;13769;p2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0" name="Google Shape;13770;p2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1" name="Google Shape;13771;p2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2" name="Google Shape;13772;p2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3" name="Google Shape;13773;p215"/>
          <p:cNvGrpSpPr/>
          <p:nvPr/>
        </p:nvGrpSpPr>
        <p:grpSpPr>
          <a:xfrm>
            <a:off x="4302975" y="4715075"/>
            <a:ext cx="538025" cy="157800"/>
            <a:chOff x="2575325" y="1348650"/>
            <a:chExt cx="538025" cy="157800"/>
          </a:xfrm>
        </p:grpSpPr>
        <p:sp>
          <p:nvSpPr>
            <p:cNvPr id="13774" name="Google Shape;13774;p21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5" name="Google Shape;13775;p21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6" name="Google Shape;13776;p21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7" name="Google Shape;13777;p215"/>
          <p:cNvGrpSpPr/>
          <p:nvPr/>
        </p:nvGrpSpPr>
        <p:grpSpPr>
          <a:xfrm>
            <a:off x="322789" y="68312"/>
            <a:ext cx="925310" cy="943383"/>
            <a:chOff x="595389" y="1761100"/>
            <a:chExt cx="925310" cy="943383"/>
          </a:xfrm>
        </p:grpSpPr>
        <p:cxnSp>
          <p:nvCxnSpPr>
            <p:cNvPr id="13778" name="Google Shape;13778;p2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79" name="Google Shape;13779;p2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80" name="Google Shape;13780;p2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781" name="Google Shape;13781;p215"/>
          <p:cNvGrpSpPr/>
          <p:nvPr/>
        </p:nvGrpSpPr>
        <p:grpSpPr>
          <a:xfrm>
            <a:off x="7931839" y="4065800"/>
            <a:ext cx="925310" cy="943383"/>
            <a:chOff x="595389" y="1761100"/>
            <a:chExt cx="925310" cy="943383"/>
          </a:xfrm>
        </p:grpSpPr>
        <p:cxnSp>
          <p:nvCxnSpPr>
            <p:cNvPr id="13782" name="Google Shape;13782;p2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83" name="Google Shape;13783;p2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784" name="Google Shape;13784;p2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785" name="Google Shape;13785;p215"/>
          <p:cNvGrpSpPr/>
          <p:nvPr/>
        </p:nvGrpSpPr>
        <p:grpSpPr>
          <a:xfrm>
            <a:off x="6839422" y="213225"/>
            <a:ext cx="1584577" cy="196549"/>
            <a:chOff x="750197" y="155825"/>
            <a:chExt cx="1584577" cy="196549"/>
          </a:xfrm>
        </p:grpSpPr>
        <p:sp>
          <p:nvSpPr>
            <p:cNvPr id="13786" name="Google Shape;13786;p21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7" name="Google Shape;13787;p21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8" name="Google Shape;13788;p21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9" name="Google Shape;13789;p21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0" name="Google Shape;13790;p21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1" name="Google Shape;13791;p21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2" name="Google Shape;13792;p21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3" name="Google Shape;13793;p21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4" name="Google Shape;13794;p21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5" name="Google Shape;13795;p21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6" name="Google Shape;13796;p21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7" name="Google Shape;13797;p21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8" name="Google Shape;13798;p21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9" name="Google Shape;13799;p21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0" name="Google Shape;13800;p21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1" name="Google Shape;13801;p21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2" name="Google Shape;13802;p21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3" name="Google Shape;13803;p21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4" name="Google Shape;13804;p21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05" name="Google Shape;13805;p21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806" name="Google Shape;13806;p21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807" name="Google Shape;13807;p21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08" name="Google Shape;13808;p21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09" name="Google Shape;13809;p21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10" name="Shape 13810"/>
        <p:cNvGrpSpPr/>
        <p:nvPr/>
      </p:nvGrpSpPr>
      <p:grpSpPr>
        <a:xfrm>
          <a:off x="0" y="0"/>
          <a:ext cx="0" cy="0"/>
          <a:chOff x="0" y="0"/>
          <a:chExt cx="0" cy="0"/>
        </a:xfrm>
      </p:grpSpPr>
      <p:pic>
        <p:nvPicPr>
          <p:cNvPr id="13811" name="Google Shape;13811;p2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812" name="Google Shape;13812;p216"/>
          <p:cNvGrpSpPr/>
          <p:nvPr/>
        </p:nvGrpSpPr>
        <p:grpSpPr>
          <a:xfrm>
            <a:off x="-589830" y="4147826"/>
            <a:ext cx="1656312" cy="1660374"/>
            <a:chOff x="2929375" y="236175"/>
            <a:chExt cx="805325" cy="807300"/>
          </a:xfrm>
        </p:grpSpPr>
        <p:sp>
          <p:nvSpPr>
            <p:cNvPr id="13813" name="Google Shape;13813;p2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4" name="Google Shape;13814;p2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5" name="Google Shape;13815;p2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6" name="Google Shape;13816;p2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7" name="Google Shape;13817;p2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8" name="Google Shape;13818;p2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9" name="Google Shape;13819;p2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0" name="Google Shape;13820;p2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1" name="Google Shape;13821;p2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2" name="Google Shape;13822;p2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3" name="Google Shape;13823;p2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4" name="Google Shape;13824;p2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5" name="Google Shape;13825;p2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6" name="Google Shape;13826;p2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7" name="Google Shape;13827;p2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8" name="Google Shape;13828;p2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9" name="Google Shape;13829;p2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0" name="Google Shape;13830;p2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1" name="Google Shape;13831;p2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2" name="Google Shape;13832;p216"/>
          <p:cNvGrpSpPr/>
          <p:nvPr/>
        </p:nvGrpSpPr>
        <p:grpSpPr>
          <a:xfrm>
            <a:off x="4302988" y="4736600"/>
            <a:ext cx="538025" cy="157800"/>
            <a:chOff x="2575325" y="1348650"/>
            <a:chExt cx="538025" cy="157800"/>
          </a:xfrm>
        </p:grpSpPr>
        <p:sp>
          <p:nvSpPr>
            <p:cNvPr id="13833" name="Google Shape;13833;p21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4" name="Google Shape;13834;p21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5" name="Google Shape;13835;p21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6" name="Google Shape;13836;p216"/>
          <p:cNvGrpSpPr/>
          <p:nvPr/>
        </p:nvGrpSpPr>
        <p:grpSpPr>
          <a:xfrm>
            <a:off x="-459161" y="2057037"/>
            <a:ext cx="925310" cy="943383"/>
            <a:chOff x="595389" y="1761100"/>
            <a:chExt cx="925310" cy="943383"/>
          </a:xfrm>
        </p:grpSpPr>
        <p:cxnSp>
          <p:nvCxnSpPr>
            <p:cNvPr id="13837" name="Google Shape;13837;p2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38" name="Google Shape;13838;p2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39" name="Google Shape;13839;p2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840" name="Google Shape;13840;p216"/>
          <p:cNvGrpSpPr/>
          <p:nvPr/>
        </p:nvGrpSpPr>
        <p:grpSpPr>
          <a:xfrm flipH="1">
            <a:off x="8575464" y="113150"/>
            <a:ext cx="925310" cy="943383"/>
            <a:chOff x="595389" y="1761100"/>
            <a:chExt cx="925310" cy="943383"/>
          </a:xfrm>
        </p:grpSpPr>
        <p:cxnSp>
          <p:nvCxnSpPr>
            <p:cNvPr id="13841" name="Google Shape;13841;p2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42" name="Google Shape;13842;p2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43" name="Google Shape;13843;p2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844" name="Google Shape;13844;p216"/>
          <p:cNvGrpSpPr/>
          <p:nvPr/>
        </p:nvGrpSpPr>
        <p:grpSpPr>
          <a:xfrm>
            <a:off x="750197" y="155825"/>
            <a:ext cx="1584577" cy="196549"/>
            <a:chOff x="750197" y="155825"/>
            <a:chExt cx="1584577" cy="196549"/>
          </a:xfrm>
        </p:grpSpPr>
        <p:sp>
          <p:nvSpPr>
            <p:cNvPr id="13845" name="Google Shape;13845;p21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6" name="Google Shape;13846;p21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7" name="Google Shape;13847;p21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8" name="Google Shape;13848;p21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9" name="Google Shape;13849;p21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0" name="Google Shape;13850;p21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1" name="Google Shape;13851;p21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2" name="Google Shape;13852;p21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3" name="Google Shape;13853;p21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4" name="Google Shape;13854;p21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5" name="Google Shape;13855;p21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6" name="Google Shape;13856;p21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7" name="Google Shape;13857;p21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8" name="Google Shape;13858;p21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9" name="Google Shape;13859;p21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0" name="Google Shape;13860;p21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1" name="Google Shape;13861;p21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2" name="Google Shape;13862;p21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3" name="Google Shape;13863;p21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292"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95" name="Google Shape;1295;p2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64" name="Shape 13864"/>
        <p:cNvGrpSpPr/>
        <p:nvPr/>
      </p:nvGrpSpPr>
      <p:grpSpPr>
        <a:xfrm>
          <a:off x="0" y="0"/>
          <a:ext cx="0" cy="0"/>
          <a:chOff x="0" y="0"/>
          <a:chExt cx="0" cy="0"/>
        </a:xfrm>
      </p:grpSpPr>
      <p:pic>
        <p:nvPicPr>
          <p:cNvPr id="13865" name="Google Shape;13865;p2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866" name="Google Shape;13866;p21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7" name="Google Shape;13867;p217"/>
          <p:cNvGrpSpPr/>
          <p:nvPr/>
        </p:nvGrpSpPr>
        <p:grpSpPr>
          <a:xfrm>
            <a:off x="3743857" y="4286576"/>
            <a:ext cx="1656312" cy="1660374"/>
            <a:chOff x="2929375" y="236175"/>
            <a:chExt cx="805325" cy="807300"/>
          </a:xfrm>
        </p:grpSpPr>
        <p:sp>
          <p:nvSpPr>
            <p:cNvPr id="13868" name="Google Shape;13868;p2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9" name="Google Shape;13869;p2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0" name="Google Shape;13870;p2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1" name="Google Shape;13871;p2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2" name="Google Shape;13872;p2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3" name="Google Shape;13873;p2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4" name="Google Shape;13874;p2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5" name="Google Shape;13875;p2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6" name="Google Shape;13876;p2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7" name="Google Shape;13877;p2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8" name="Google Shape;13878;p2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9" name="Google Shape;13879;p2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0" name="Google Shape;13880;p2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1" name="Google Shape;13881;p2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2" name="Google Shape;13882;p2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3" name="Google Shape;13883;p2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4" name="Google Shape;13884;p2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5" name="Google Shape;13885;p2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6" name="Google Shape;13886;p2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7" name="Google Shape;13887;p217"/>
          <p:cNvGrpSpPr/>
          <p:nvPr/>
        </p:nvGrpSpPr>
        <p:grpSpPr>
          <a:xfrm rot="5400000">
            <a:off x="8456538" y="2939575"/>
            <a:ext cx="538025" cy="157800"/>
            <a:chOff x="2575325" y="1348650"/>
            <a:chExt cx="538025" cy="157800"/>
          </a:xfrm>
        </p:grpSpPr>
        <p:sp>
          <p:nvSpPr>
            <p:cNvPr id="13888" name="Google Shape;13888;p21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9" name="Google Shape;13889;p21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0" name="Google Shape;13890;p21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1" name="Google Shape;13891;p217"/>
          <p:cNvGrpSpPr/>
          <p:nvPr/>
        </p:nvGrpSpPr>
        <p:grpSpPr>
          <a:xfrm>
            <a:off x="325689" y="3992850"/>
            <a:ext cx="925310" cy="943383"/>
            <a:chOff x="595389" y="1761100"/>
            <a:chExt cx="925310" cy="943383"/>
          </a:xfrm>
        </p:grpSpPr>
        <p:cxnSp>
          <p:nvCxnSpPr>
            <p:cNvPr id="13892" name="Google Shape;13892;p2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93" name="Google Shape;13893;p2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94" name="Google Shape;13894;p2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895" name="Google Shape;13895;p217"/>
          <p:cNvGrpSpPr/>
          <p:nvPr/>
        </p:nvGrpSpPr>
        <p:grpSpPr>
          <a:xfrm>
            <a:off x="7961339" y="68312"/>
            <a:ext cx="925310" cy="943383"/>
            <a:chOff x="595389" y="1761100"/>
            <a:chExt cx="925310" cy="943383"/>
          </a:xfrm>
        </p:grpSpPr>
        <p:cxnSp>
          <p:nvCxnSpPr>
            <p:cNvPr id="13896" name="Google Shape;13896;p2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97" name="Google Shape;13897;p2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898" name="Google Shape;13898;p2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899" name="Google Shape;13899;p217"/>
          <p:cNvGrpSpPr/>
          <p:nvPr/>
        </p:nvGrpSpPr>
        <p:grpSpPr>
          <a:xfrm>
            <a:off x="750197" y="155825"/>
            <a:ext cx="1584577" cy="196549"/>
            <a:chOff x="750197" y="155825"/>
            <a:chExt cx="1584577" cy="196549"/>
          </a:xfrm>
        </p:grpSpPr>
        <p:sp>
          <p:nvSpPr>
            <p:cNvPr id="13900" name="Google Shape;13900;p21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1" name="Google Shape;13901;p21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2" name="Google Shape;13902;p21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3" name="Google Shape;13903;p21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4" name="Google Shape;13904;p21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5" name="Google Shape;13905;p21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6" name="Google Shape;13906;p21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7" name="Google Shape;13907;p21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8" name="Google Shape;13908;p21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9" name="Google Shape;13909;p21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0" name="Google Shape;13910;p21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1" name="Google Shape;13911;p21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2" name="Google Shape;13912;p21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3" name="Google Shape;13913;p21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4" name="Google Shape;13914;p21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5" name="Google Shape;13915;p21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6" name="Google Shape;13916;p21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7" name="Google Shape;13917;p21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8" name="Google Shape;13918;p21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3919" name="Google Shape;13919;p21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13920" name="Google Shape;13920;p21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921" name="Shape 13921"/>
        <p:cNvGrpSpPr/>
        <p:nvPr/>
      </p:nvGrpSpPr>
      <p:grpSpPr>
        <a:xfrm>
          <a:off x="0" y="0"/>
          <a:ext cx="0" cy="0"/>
          <a:chOff x="0" y="0"/>
          <a:chExt cx="0" cy="0"/>
        </a:xfrm>
      </p:grpSpPr>
      <p:pic>
        <p:nvPicPr>
          <p:cNvPr id="13922" name="Google Shape;13922;p2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923" name="Google Shape;13923;p21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4" name="Google Shape;13924;p218"/>
          <p:cNvGrpSpPr/>
          <p:nvPr/>
        </p:nvGrpSpPr>
        <p:grpSpPr>
          <a:xfrm>
            <a:off x="-1159330" y="1458601"/>
            <a:ext cx="1656312" cy="1660374"/>
            <a:chOff x="2929375" y="236175"/>
            <a:chExt cx="805325" cy="807300"/>
          </a:xfrm>
        </p:grpSpPr>
        <p:sp>
          <p:nvSpPr>
            <p:cNvPr id="13925" name="Google Shape;13925;p2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6" name="Google Shape;13926;p2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7" name="Google Shape;13927;p2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8" name="Google Shape;13928;p2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9" name="Google Shape;13929;p2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0" name="Google Shape;13930;p2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1" name="Google Shape;13931;p2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2" name="Google Shape;13932;p2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3" name="Google Shape;13933;p2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4" name="Google Shape;13934;p2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5" name="Google Shape;13935;p2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6" name="Google Shape;13936;p2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7" name="Google Shape;13937;p2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8" name="Google Shape;13938;p2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9" name="Google Shape;13939;p2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0" name="Google Shape;13940;p2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1" name="Google Shape;13941;p2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2" name="Google Shape;13942;p2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3" name="Google Shape;13943;p2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4" name="Google Shape;13944;p218"/>
          <p:cNvGrpSpPr/>
          <p:nvPr/>
        </p:nvGrpSpPr>
        <p:grpSpPr>
          <a:xfrm>
            <a:off x="4302988" y="4715075"/>
            <a:ext cx="538025" cy="157800"/>
            <a:chOff x="2575325" y="1348650"/>
            <a:chExt cx="538025" cy="157800"/>
          </a:xfrm>
        </p:grpSpPr>
        <p:sp>
          <p:nvSpPr>
            <p:cNvPr id="13945" name="Google Shape;13945;p21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6" name="Google Shape;13946;p21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7" name="Google Shape;13947;p21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8" name="Google Shape;13948;p218"/>
          <p:cNvGrpSpPr/>
          <p:nvPr/>
        </p:nvGrpSpPr>
        <p:grpSpPr>
          <a:xfrm>
            <a:off x="-296736" y="-320688"/>
            <a:ext cx="925310" cy="943383"/>
            <a:chOff x="595389" y="1761100"/>
            <a:chExt cx="925310" cy="943383"/>
          </a:xfrm>
        </p:grpSpPr>
        <p:cxnSp>
          <p:nvCxnSpPr>
            <p:cNvPr id="13949" name="Google Shape;13949;p2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0" name="Google Shape;13950;p2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1" name="Google Shape;13951;p2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952" name="Google Shape;13952;p218"/>
          <p:cNvGrpSpPr/>
          <p:nvPr/>
        </p:nvGrpSpPr>
        <p:grpSpPr>
          <a:xfrm>
            <a:off x="8608989" y="2100062"/>
            <a:ext cx="925310" cy="943383"/>
            <a:chOff x="595389" y="1761100"/>
            <a:chExt cx="925310" cy="943383"/>
          </a:xfrm>
        </p:grpSpPr>
        <p:cxnSp>
          <p:nvCxnSpPr>
            <p:cNvPr id="13953" name="Google Shape;13953;p2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4" name="Google Shape;13954;p2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5" name="Google Shape;13955;p2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956" name="Google Shape;13956;p218"/>
          <p:cNvGrpSpPr/>
          <p:nvPr/>
        </p:nvGrpSpPr>
        <p:grpSpPr>
          <a:xfrm>
            <a:off x="6839422" y="213225"/>
            <a:ext cx="1584577" cy="196549"/>
            <a:chOff x="750197" y="155825"/>
            <a:chExt cx="1584577" cy="196549"/>
          </a:xfrm>
        </p:grpSpPr>
        <p:sp>
          <p:nvSpPr>
            <p:cNvPr id="13957" name="Google Shape;13957;p21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8" name="Google Shape;13958;p21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9" name="Google Shape;13959;p21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0" name="Google Shape;13960;p21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1" name="Google Shape;13961;p21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2" name="Google Shape;13962;p21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3" name="Google Shape;13963;p21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4" name="Google Shape;13964;p21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5" name="Google Shape;13965;p21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6" name="Google Shape;13966;p21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7" name="Google Shape;13967;p21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8" name="Google Shape;13968;p21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9" name="Google Shape;13969;p21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0" name="Google Shape;13970;p21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1" name="Google Shape;13971;p21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2" name="Google Shape;13972;p21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3" name="Google Shape;13973;p21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4" name="Google Shape;13974;p21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5" name="Google Shape;13975;p21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976" name="Google Shape;13976;p21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3977" name="Google Shape;13977;p218"/>
          <p:cNvGrpSpPr/>
          <p:nvPr/>
        </p:nvGrpSpPr>
        <p:grpSpPr>
          <a:xfrm>
            <a:off x="8111795" y="4368926"/>
            <a:ext cx="1656312" cy="1660374"/>
            <a:chOff x="2929375" y="236175"/>
            <a:chExt cx="805325" cy="807300"/>
          </a:xfrm>
        </p:grpSpPr>
        <p:sp>
          <p:nvSpPr>
            <p:cNvPr id="13978" name="Google Shape;13978;p2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9" name="Google Shape;13979;p2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0" name="Google Shape;13980;p2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1" name="Google Shape;13981;p2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2" name="Google Shape;13982;p2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3" name="Google Shape;13983;p2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4" name="Google Shape;13984;p2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5" name="Google Shape;13985;p2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6" name="Google Shape;13986;p2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7" name="Google Shape;13987;p2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8" name="Google Shape;13988;p2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9" name="Google Shape;13989;p2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0" name="Google Shape;13990;p2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1" name="Google Shape;13991;p2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2" name="Google Shape;13992;p2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3" name="Google Shape;13993;p2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4" name="Google Shape;13994;p2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5" name="Google Shape;13995;p2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6" name="Google Shape;13996;p2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97" name="Shape 13997"/>
        <p:cNvGrpSpPr/>
        <p:nvPr/>
      </p:nvGrpSpPr>
      <p:grpSpPr>
        <a:xfrm>
          <a:off x="0" y="0"/>
          <a:ext cx="0" cy="0"/>
          <a:chOff x="0" y="0"/>
          <a:chExt cx="0" cy="0"/>
        </a:xfrm>
      </p:grpSpPr>
      <p:pic>
        <p:nvPicPr>
          <p:cNvPr id="13998" name="Google Shape;13998;p2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3999" name="Google Shape;13999;p21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0" name="Google Shape;14000;p219"/>
          <p:cNvGrpSpPr/>
          <p:nvPr/>
        </p:nvGrpSpPr>
        <p:grpSpPr>
          <a:xfrm>
            <a:off x="-606409" y="1336313"/>
            <a:ext cx="1656312" cy="1660374"/>
            <a:chOff x="2929375" y="236175"/>
            <a:chExt cx="805325" cy="807300"/>
          </a:xfrm>
        </p:grpSpPr>
        <p:sp>
          <p:nvSpPr>
            <p:cNvPr id="14001" name="Google Shape;14001;p2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2" name="Google Shape;14002;p2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3" name="Google Shape;14003;p2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4" name="Google Shape;14004;p2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5" name="Google Shape;14005;p2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6" name="Google Shape;14006;p2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7" name="Google Shape;14007;p2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8" name="Google Shape;14008;p2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9" name="Google Shape;14009;p2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0" name="Google Shape;14010;p2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1" name="Google Shape;14011;p2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2" name="Google Shape;14012;p2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3" name="Google Shape;14013;p2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4" name="Google Shape;14014;p2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5" name="Google Shape;14015;p2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6" name="Google Shape;14016;p2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7" name="Google Shape;14017;p2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8" name="Google Shape;14018;p2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9" name="Google Shape;14019;p2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0" name="Google Shape;14020;p219"/>
          <p:cNvGrpSpPr/>
          <p:nvPr/>
        </p:nvGrpSpPr>
        <p:grpSpPr>
          <a:xfrm>
            <a:off x="4302988" y="231550"/>
            <a:ext cx="538025" cy="157800"/>
            <a:chOff x="2575325" y="1348650"/>
            <a:chExt cx="538025" cy="157800"/>
          </a:xfrm>
        </p:grpSpPr>
        <p:sp>
          <p:nvSpPr>
            <p:cNvPr id="14021" name="Google Shape;14021;p21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2" name="Google Shape;14022;p21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3" name="Google Shape;14023;p21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4" name="Google Shape;14024;p219"/>
          <p:cNvGrpSpPr/>
          <p:nvPr/>
        </p:nvGrpSpPr>
        <p:grpSpPr>
          <a:xfrm>
            <a:off x="8572489" y="4515800"/>
            <a:ext cx="925310" cy="943383"/>
            <a:chOff x="595389" y="1761100"/>
            <a:chExt cx="925310" cy="943383"/>
          </a:xfrm>
        </p:grpSpPr>
        <p:cxnSp>
          <p:nvCxnSpPr>
            <p:cNvPr id="14025" name="Google Shape;14025;p2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26" name="Google Shape;14026;p2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27" name="Google Shape;14027;p2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028" name="Google Shape;14028;p219"/>
          <p:cNvGrpSpPr/>
          <p:nvPr/>
        </p:nvGrpSpPr>
        <p:grpSpPr>
          <a:xfrm>
            <a:off x="-262436" y="-403375"/>
            <a:ext cx="925310" cy="943383"/>
            <a:chOff x="595389" y="1761100"/>
            <a:chExt cx="925310" cy="943383"/>
          </a:xfrm>
        </p:grpSpPr>
        <p:cxnSp>
          <p:nvCxnSpPr>
            <p:cNvPr id="14029" name="Google Shape;14029;p2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30" name="Google Shape;14030;p2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31" name="Google Shape;14031;p2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032" name="Google Shape;14032;p219"/>
          <p:cNvGrpSpPr/>
          <p:nvPr/>
        </p:nvGrpSpPr>
        <p:grpSpPr>
          <a:xfrm>
            <a:off x="3779560" y="4782825"/>
            <a:ext cx="1584577" cy="196549"/>
            <a:chOff x="750197" y="155825"/>
            <a:chExt cx="1584577" cy="196549"/>
          </a:xfrm>
        </p:grpSpPr>
        <p:sp>
          <p:nvSpPr>
            <p:cNvPr id="14033" name="Google Shape;14033;p21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4" name="Google Shape;14034;p21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5" name="Google Shape;14035;p21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6" name="Google Shape;14036;p21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7" name="Google Shape;14037;p21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8" name="Google Shape;14038;p21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9" name="Google Shape;14039;p21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0" name="Google Shape;14040;p21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1" name="Google Shape;14041;p21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2" name="Google Shape;14042;p21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3" name="Google Shape;14043;p21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4" name="Google Shape;14044;p21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5" name="Google Shape;14045;p21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6" name="Google Shape;14046;p21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7" name="Google Shape;14047;p21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8" name="Google Shape;14048;p21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9" name="Google Shape;14049;p21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0" name="Google Shape;14050;p21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1" name="Google Shape;14051;p219"/>
          <p:cNvGrpSpPr/>
          <p:nvPr/>
        </p:nvGrpSpPr>
        <p:grpSpPr>
          <a:xfrm>
            <a:off x="8102391" y="2520888"/>
            <a:ext cx="1656312" cy="1660374"/>
            <a:chOff x="2929375" y="236175"/>
            <a:chExt cx="805325" cy="807300"/>
          </a:xfrm>
        </p:grpSpPr>
        <p:sp>
          <p:nvSpPr>
            <p:cNvPr id="14052" name="Google Shape;14052;p2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3" name="Google Shape;14053;p2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4" name="Google Shape;14054;p2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5" name="Google Shape;14055;p2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6" name="Google Shape;14056;p2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7" name="Google Shape;14057;p2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8" name="Google Shape;14058;p2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9" name="Google Shape;14059;p2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0" name="Google Shape;14060;p2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1" name="Google Shape;14061;p2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2" name="Google Shape;14062;p2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3" name="Google Shape;14063;p2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4" name="Google Shape;14064;p2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5" name="Google Shape;14065;p2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6" name="Google Shape;14066;p2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7" name="Google Shape;14067;p2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8" name="Google Shape;14068;p2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9" name="Google Shape;14069;p2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0" name="Google Shape;14070;p2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1" name="Google Shape;14071;p21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4072" name="Google Shape;14072;p21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14073" name="Google Shape;14073;p21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74" name="Shape 14074"/>
        <p:cNvGrpSpPr/>
        <p:nvPr/>
      </p:nvGrpSpPr>
      <p:grpSpPr>
        <a:xfrm>
          <a:off x="0" y="0"/>
          <a:ext cx="0" cy="0"/>
          <a:chOff x="0" y="0"/>
          <a:chExt cx="0" cy="0"/>
        </a:xfrm>
      </p:grpSpPr>
      <p:sp>
        <p:nvSpPr>
          <p:cNvPr id="14075" name="Google Shape;14075;p22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076" name="Google Shape;14076;p220"/>
          <p:cNvGrpSpPr/>
          <p:nvPr/>
        </p:nvGrpSpPr>
        <p:grpSpPr>
          <a:xfrm>
            <a:off x="-1065655" y="2942788"/>
            <a:ext cx="1656312" cy="1660374"/>
            <a:chOff x="2929375" y="236175"/>
            <a:chExt cx="805325" cy="807300"/>
          </a:xfrm>
        </p:grpSpPr>
        <p:sp>
          <p:nvSpPr>
            <p:cNvPr id="14077" name="Google Shape;14077;p2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8" name="Google Shape;14078;p2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9" name="Google Shape;14079;p2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0" name="Google Shape;14080;p2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1" name="Google Shape;14081;p2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2" name="Google Shape;14082;p2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3" name="Google Shape;14083;p2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4" name="Google Shape;14084;p2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5" name="Google Shape;14085;p2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6" name="Google Shape;14086;p2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7" name="Google Shape;14087;p2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8" name="Google Shape;14088;p2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9" name="Google Shape;14089;p2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0" name="Google Shape;14090;p2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1" name="Google Shape;14091;p2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2" name="Google Shape;14092;p2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3" name="Google Shape;14093;p2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4" name="Google Shape;14094;p2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5" name="Google Shape;14095;p2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6" name="Google Shape;14096;p220"/>
          <p:cNvGrpSpPr/>
          <p:nvPr/>
        </p:nvGrpSpPr>
        <p:grpSpPr>
          <a:xfrm>
            <a:off x="5532700" y="4715075"/>
            <a:ext cx="538025" cy="157800"/>
            <a:chOff x="2575325" y="1348650"/>
            <a:chExt cx="538025" cy="157800"/>
          </a:xfrm>
        </p:grpSpPr>
        <p:sp>
          <p:nvSpPr>
            <p:cNvPr id="14097" name="Google Shape;14097;p22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8" name="Google Shape;14098;p22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9" name="Google Shape;14099;p22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0" name="Google Shape;14100;p220"/>
          <p:cNvGrpSpPr/>
          <p:nvPr/>
        </p:nvGrpSpPr>
        <p:grpSpPr>
          <a:xfrm>
            <a:off x="-277036" y="-299063"/>
            <a:ext cx="925310" cy="943383"/>
            <a:chOff x="595389" y="1761100"/>
            <a:chExt cx="925310" cy="943383"/>
          </a:xfrm>
        </p:grpSpPr>
        <p:cxnSp>
          <p:nvCxnSpPr>
            <p:cNvPr id="14101" name="Google Shape;14101;p22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4102" name="Google Shape;14102;p22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4103" name="Google Shape;14103;p22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14104" name="Google Shape;14104;p220"/>
          <p:cNvGrpSpPr/>
          <p:nvPr/>
        </p:nvGrpSpPr>
        <p:grpSpPr>
          <a:xfrm>
            <a:off x="2917989" y="4603375"/>
            <a:ext cx="925310" cy="943383"/>
            <a:chOff x="595389" y="1761100"/>
            <a:chExt cx="925310" cy="943383"/>
          </a:xfrm>
        </p:grpSpPr>
        <p:cxnSp>
          <p:nvCxnSpPr>
            <p:cNvPr id="14105" name="Google Shape;14105;p22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4106" name="Google Shape;14106;p22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4107" name="Google Shape;14107;p22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14108" name="Google Shape;14108;p220"/>
          <p:cNvGrpSpPr/>
          <p:nvPr/>
        </p:nvGrpSpPr>
        <p:grpSpPr>
          <a:xfrm>
            <a:off x="6839422" y="227650"/>
            <a:ext cx="1584577" cy="196549"/>
            <a:chOff x="750197" y="155825"/>
            <a:chExt cx="1584577" cy="196549"/>
          </a:xfrm>
        </p:grpSpPr>
        <p:sp>
          <p:nvSpPr>
            <p:cNvPr id="14109" name="Google Shape;14109;p22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0" name="Google Shape;14110;p22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1" name="Google Shape;14111;p22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2" name="Google Shape;14112;p22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3" name="Google Shape;14113;p22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4" name="Google Shape;14114;p22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5" name="Google Shape;14115;p22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6" name="Google Shape;14116;p22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7" name="Google Shape;14117;p22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8" name="Google Shape;14118;p22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9" name="Google Shape;14119;p22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0" name="Google Shape;14120;p22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1" name="Google Shape;14121;p22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2" name="Google Shape;14122;p22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3" name="Google Shape;14123;p22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4" name="Google Shape;14124;p22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5" name="Google Shape;14125;p22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6" name="Google Shape;14126;p22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7" name="Google Shape;14127;p220"/>
          <p:cNvGrpSpPr/>
          <p:nvPr/>
        </p:nvGrpSpPr>
        <p:grpSpPr>
          <a:xfrm>
            <a:off x="8565764" y="2067650"/>
            <a:ext cx="925310" cy="943383"/>
            <a:chOff x="595389" y="1761100"/>
            <a:chExt cx="925310" cy="943383"/>
          </a:xfrm>
        </p:grpSpPr>
        <p:cxnSp>
          <p:nvCxnSpPr>
            <p:cNvPr id="14128" name="Google Shape;14128;p22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4129" name="Google Shape;14129;p22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14130" name="Google Shape;14130;p22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31" name="Shape 14131"/>
        <p:cNvGrpSpPr/>
        <p:nvPr/>
      </p:nvGrpSpPr>
      <p:grpSpPr>
        <a:xfrm>
          <a:off x="0" y="0"/>
          <a:ext cx="0" cy="0"/>
          <a:chOff x="0" y="0"/>
          <a:chExt cx="0" cy="0"/>
        </a:xfrm>
      </p:grpSpPr>
      <p:pic>
        <p:nvPicPr>
          <p:cNvPr id="14132" name="Google Shape;14132;p2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133" name="Google Shape;14133;p22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4" name="Google Shape;14134;p22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35" name="Google Shape;14135;p22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36" name="Google Shape;14136;p22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4137" name="Google Shape;14137;p221"/>
          <p:cNvGrpSpPr/>
          <p:nvPr/>
        </p:nvGrpSpPr>
        <p:grpSpPr>
          <a:xfrm>
            <a:off x="8047120" y="-563637"/>
            <a:ext cx="1656312" cy="1660374"/>
            <a:chOff x="2929375" y="236175"/>
            <a:chExt cx="805325" cy="807300"/>
          </a:xfrm>
        </p:grpSpPr>
        <p:sp>
          <p:nvSpPr>
            <p:cNvPr id="14138" name="Google Shape;14138;p2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9" name="Google Shape;14139;p2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0" name="Google Shape;14140;p2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1" name="Google Shape;14141;p2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2" name="Google Shape;14142;p2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3" name="Google Shape;14143;p2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4" name="Google Shape;14144;p2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5" name="Google Shape;14145;p2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6" name="Google Shape;14146;p2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7" name="Google Shape;14147;p2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8" name="Google Shape;14148;p2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9" name="Google Shape;14149;p2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0" name="Google Shape;14150;p2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1" name="Google Shape;14151;p2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2" name="Google Shape;14152;p2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3" name="Google Shape;14153;p2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4" name="Google Shape;14154;p2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5" name="Google Shape;14155;p2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6" name="Google Shape;14156;p2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7" name="Google Shape;14157;p221"/>
          <p:cNvGrpSpPr/>
          <p:nvPr/>
        </p:nvGrpSpPr>
        <p:grpSpPr>
          <a:xfrm>
            <a:off x="4302975" y="232600"/>
            <a:ext cx="538025" cy="157800"/>
            <a:chOff x="2575325" y="1348650"/>
            <a:chExt cx="538025" cy="157800"/>
          </a:xfrm>
        </p:grpSpPr>
        <p:sp>
          <p:nvSpPr>
            <p:cNvPr id="14158" name="Google Shape;14158;p22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9" name="Google Shape;14159;p22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0" name="Google Shape;14160;p22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1" name="Google Shape;14161;p221"/>
          <p:cNvGrpSpPr/>
          <p:nvPr/>
        </p:nvGrpSpPr>
        <p:grpSpPr>
          <a:xfrm>
            <a:off x="322789" y="68312"/>
            <a:ext cx="925310" cy="943383"/>
            <a:chOff x="595389" y="1761100"/>
            <a:chExt cx="925310" cy="943383"/>
          </a:xfrm>
        </p:grpSpPr>
        <p:cxnSp>
          <p:nvCxnSpPr>
            <p:cNvPr id="14162" name="Google Shape;14162;p2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163" name="Google Shape;14163;p2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164" name="Google Shape;14164;p2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165" name="Google Shape;14165;p221"/>
          <p:cNvGrpSpPr/>
          <p:nvPr/>
        </p:nvGrpSpPr>
        <p:grpSpPr>
          <a:xfrm>
            <a:off x="8637789" y="2336900"/>
            <a:ext cx="925310" cy="943383"/>
            <a:chOff x="595389" y="1761100"/>
            <a:chExt cx="925310" cy="943383"/>
          </a:xfrm>
        </p:grpSpPr>
        <p:cxnSp>
          <p:nvCxnSpPr>
            <p:cNvPr id="14166" name="Google Shape;14166;p2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167" name="Google Shape;14167;p2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168" name="Google Shape;14168;p2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169" name="Google Shape;14169;p221"/>
          <p:cNvGrpSpPr/>
          <p:nvPr/>
        </p:nvGrpSpPr>
        <p:grpSpPr>
          <a:xfrm>
            <a:off x="7206822" y="4794825"/>
            <a:ext cx="1584577" cy="196549"/>
            <a:chOff x="750197" y="155825"/>
            <a:chExt cx="1584577" cy="196549"/>
          </a:xfrm>
        </p:grpSpPr>
        <p:sp>
          <p:nvSpPr>
            <p:cNvPr id="14170" name="Google Shape;14170;p22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1" name="Google Shape;14171;p22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2" name="Google Shape;14172;p22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3" name="Google Shape;14173;p22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4" name="Google Shape;14174;p22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5" name="Google Shape;14175;p22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6" name="Google Shape;14176;p22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7" name="Google Shape;14177;p22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8" name="Google Shape;14178;p22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9" name="Google Shape;14179;p22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0" name="Google Shape;14180;p22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1" name="Google Shape;14181;p22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2" name="Google Shape;14182;p22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3" name="Google Shape;14183;p22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4" name="Google Shape;14184;p22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5" name="Google Shape;14185;p22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6" name="Google Shape;14186;p22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7" name="Google Shape;14187;p22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8" name="Google Shape;14188;p221"/>
          <p:cNvGrpSpPr/>
          <p:nvPr/>
        </p:nvGrpSpPr>
        <p:grpSpPr>
          <a:xfrm>
            <a:off x="-719905" y="4169388"/>
            <a:ext cx="1656312" cy="1660374"/>
            <a:chOff x="2929375" y="236175"/>
            <a:chExt cx="805325" cy="807300"/>
          </a:xfrm>
        </p:grpSpPr>
        <p:sp>
          <p:nvSpPr>
            <p:cNvPr id="14189" name="Google Shape;14189;p2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0" name="Google Shape;14190;p2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1" name="Google Shape;14191;p2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2" name="Google Shape;14192;p2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3" name="Google Shape;14193;p2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4" name="Google Shape;14194;p2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5" name="Google Shape;14195;p2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6" name="Google Shape;14196;p2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7" name="Google Shape;14197;p2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8" name="Google Shape;14198;p2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9" name="Google Shape;14199;p2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0" name="Google Shape;14200;p2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1" name="Google Shape;14201;p2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2" name="Google Shape;14202;p2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3" name="Google Shape;14203;p2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4" name="Google Shape;14204;p2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5" name="Google Shape;14205;p2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6" name="Google Shape;14206;p2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7" name="Google Shape;14207;p2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208" name="Shape 14208"/>
        <p:cNvGrpSpPr/>
        <p:nvPr/>
      </p:nvGrpSpPr>
      <p:grpSpPr>
        <a:xfrm>
          <a:off x="0" y="0"/>
          <a:ext cx="0" cy="0"/>
          <a:chOff x="0" y="0"/>
          <a:chExt cx="0" cy="0"/>
        </a:xfrm>
      </p:grpSpPr>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4209" name="Shape 14209"/>
        <p:cNvGrpSpPr/>
        <p:nvPr/>
      </p:nvGrpSpPr>
      <p:grpSpPr>
        <a:xfrm>
          <a:off x="0" y="0"/>
          <a:ext cx="0" cy="0"/>
          <a:chOff x="0" y="0"/>
          <a:chExt cx="0" cy="0"/>
        </a:xfrm>
      </p:grpSpPr>
      <p:pic>
        <p:nvPicPr>
          <p:cNvPr id="14210" name="Google Shape;14210;p2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211" name="Google Shape;14211;p22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2" name="Google Shape;14212;p223"/>
          <p:cNvGrpSpPr/>
          <p:nvPr/>
        </p:nvGrpSpPr>
        <p:grpSpPr>
          <a:xfrm>
            <a:off x="-317255" y="-728874"/>
            <a:ext cx="1656312" cy="1660374"/>
            <a:chOff x="2929375" y="236175"/>
            <a:chExt cx="805325" cy="807300"/>
          </a:xfrm>
        </p:grpSpPr>
        <p:sp>
          <p:nvSpPr>
            <p:cNvPr id="14213" name="Google Shape;14213;p2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4" name="Google Shape;14214;p2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5" name="Google Shape;14215;p2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6" name="Google Shape;14216;p2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7" name="Google Shape;14217;p2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8" name="Google Shape;14218;p2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9" name="Google Shape;14219;p2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0" name="Google Shape;14220;p2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1" name="Google Shape;14221;p2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2" name="Google Shape;14222;p2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3" name="Google Shape;14223;p2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4" name="Google Shape;14224;p2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5" name="Google Shape;14225;p2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6" name="Google Shape;14226;p2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7" name="Google Shape;14227;p2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8" name="Google Shape;14228;p2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9" name="Google Shape;14229;p2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0" name="Google Shape;14230;p2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1" name="Google Shape;14231;p2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2" name="Google Shape;14232;p223"/>
          <p:cNvGrpSpPr/>
          <p:nvPr/>
        </p:nvGrpSpPr>
        <p:grpSpPr>
          <a:xfrm>
            <a:off x="7885975" y="4700725"/>
            <a:ext cx="538025" cy="157800"/>
            <a:chOff x="2575325" y="1348650"/>
            <a:chExt cx="538025" cy="157800"/>
          </a:xfrm>
        </p:grpSpPr>
        <p:sp>
          <p:nvSpPr>
            <p:cNvPr id="14233" name="Google Shape;14233;p22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4" name="Google Shape;14234;p22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5" name="Google Shape;14235;p22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6" name="Google Shape;14236;p223"/>
          <p:cNvGrpSpPr/>
          <p:nvPr/>
        </p:nvGrpSpPr>
        <p:grpSpPr>
          <a:xfrm>
            <a:off x="-502186" y="3642837"/>
            <a:ext cx="925310" cy="943383"/>
            <a:chOff x="595389" y="1761100"/>
            <a:chExt cx="925310" cy="943383"/>
          </a:xfrm>
        </p:grpSpPr>
        <p:cxnSp>
          <p:nvCxnSpPr>
            <p:cNvPr id="14237" name="Google Shape;14237;p2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38" name="Google Shape;14238;p2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39" name="Google Shape;14239;p2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240" name="Google Shape;14240;p223"/>
          <p:cNvGrpSpPr/>
          <p:nvPr/>
        </p:nvGrpSpPr>
        <p:grpSpPr>
          <a:xfrm>
            <a:off x="8662839" y="540000"/>
            <a:ext cx="925310" cy="943383"/>
            <a:chOff x="595389" y="1761100"/>
            <a:chExt cx="925310" cy="943383"/>
          </a:xfrm>
        </p:grpSpPr>
        <p:cxnSp>
          <p:nvCxnSpPr>
            <p:cNvPr id="14241" name="Google Shape;14241;p2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42" name="Google Shape;14242;p2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43" name="Google Shape;14243;p2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244" name="Google Shape;14244;p223"/>
          <p:cNvGrpSpPr/>
          <p:nvPr/>
        </p:nvGrpSpPr>
        <p:grpSpPr>
          <a:xfrm>
            <a:off x="3779710" y="155825"/>
            <a:ext cx="1584577" cy="196549"/>
            <a:chOff x="750197" y="155825"/>
            <a:chExt cx="1584577" cy="196549"/>
          </a:xfrm>
        </p:grpSpPr>
        <p:sp>
          <p:nvSpPr>
            <p:cNvPr id="14245" name="Google Shape;14245;p22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6" name="Google Shape;14246;p22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7" name="Google Shape;14247;p22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8" name="Google Shape;14248;p22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9" name="Google Shape;14249;p22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0" name="Google Shape;14250;p22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1" name="Google Shape;14251;p22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2" name="Google Shape;14252;p22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3" name="Google Shape;14253;p22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4" name="Google Shape;14254;p22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5" name="Google Shape;14255;p22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6" name="Google Shape;14256;p22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7" name="Google Shape;14257;p22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8" name="Google Shape;14258;p22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9" name="Google Shape;14259;p22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0" name="Google Shape;14260;p22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1" name="Google Shape;14261;p22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2" name="Google Shape;14262;p22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3" name="Google Shape;14263;p22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14264" name="Google Shape;14264;p22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65" name="Google Shape;14265;p22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4266" name="Google Shape;14266;p22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67" name="Google Shape;14267;p22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4268" name="Google Shape;14268;p22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69" name="Google Shape;14269;p22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4270" name="Google Shape;14270;p22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71" name="Google Shape;14271;p22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4272" name="Google Shape;14272;p22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73" name="Google Shape;14273;p22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74" name="Google Shape;14274;p22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75" name="Google Shape;14275;p22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76" name="Google Shape;14276;p22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14277" name="Shape 14277"/>
        <p:cNvGrpSpPr/>
        <p:nvPr/>
      </p:nvGrpSpPr>
      <p:grpSpPr>
        <a:xfrm>
          <a:off x="0" y="0"/>
          <a:ext cx="0" cy="0"/>
          <a:chOff x="0" y="0"/>
          <a:chExt cx="0" cy="0"/>
        </a:xfrm>
      </p:grpSpPr>
      <p:sp>
        <p:nvSpPr>
          <p:cNvPr id="14278" name="Google Shape;14278;p22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9" name="Google Shape;14279;p224"/>
          <p:cNvGrpSpPr/>
          <p:nvPr/>
        </p:nvGrpSpPr>
        <p:grpSpPr>
          <a:xfrm>
            <a:off x="-480205" y="4183638"/>
            <a:ext cx="1656312" cy="1660374"/>
            <a:chOff x="2929375" y="236175"/>
            <a:chExt cx="805325" cy="807300"/>
          </a:xfrm>
        </p:grpSpPr>
        <p:sp>
          <p:nvSpPr>
            <p:cNvPr id="14280" name="Google Shape;14280;p2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1" name="Google Shape;14281;p2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2" name="Google Shape;14282;p2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3" name="Google Shape;14283;p2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4" name="Google Shape;14284;p2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5" name="Google Shape;14285;p2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6" name="Google Shape;14286;p2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7" name="Google Shape;14287;p2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8" name="Google Shape;14288;p2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9" name="Google Shape;14289;p2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0" name="Google Shape;14290;p2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1" name="Google Shape;14291;p2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2" name="Google Shape;14292;p2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3" name="Google Shape;14293;p2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4" name="Google Shape;14294;p2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5" name="Google Shape;14295;p2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6" name="Google Shape;14296;p2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7" name="Google Shape;14297;p2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8" name="Google Shape;14298;p2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9" name="Google Shape;14299;p224"/>
          <p:cNvGrpSpPr/>
          <p:nvPr/>
        </p:nvGrpSpPr>
        <p:grpSpPr>
          <a:xfrm>
            <a:off x="4302975" y="4715075"/>
            <a:ext cx="538025" cy="157800"/>
            <a:chOff x="2575325" y="1348650"/>
            <a:chExt cx="538025" cy="157800"/>
          </a:xfrm>
        </p:grpSpPr>
        <p:sp>
          <p:nvSpPr>
            <p:cNvPr id="14300" name="Google Shape;14300;p22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1" name="Google Shape;14301;p22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2" name="Google Shape;14302;p22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3" name="Google Shape;14303;p224"/>
          <p:cNvGrpSpPr/>
          <p:nvPr/>
        </p:nvGrpSpPr>
        <p:grpSpPr>
          <a:xfrm>
            <a:off x="-397586" y="474962"/>
            <a:ext cx="925310" cy="943383"/>
            <a:chOff x="595389" y="1761100"/>
            <a:chExt cx="925310" cy="943383"/>
          </a:xfrm>
        </p:grpSpPr>
        <p:cxnSp>
          <p:nvCxnSpPr>
            <p:cNvPr id="14304" name="Google Shape;14304;p2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05" name="Google Shape;14305;p2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06" name="Google Shape;14306;p2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307" name="Google Shape;14307;p224"/>
          <p:cNvGrpSpPr/>
          <p:nvPr/>
        </p:nvGrpSpPr>
        <p:grpSpPr>
          <a:xfrm>
            <a:off x="8486539" y="3660000"/>
            <a:ext cx="925310" cy="943383"/>
            <a:chOff x="595389" y="1761100"/>
            <a:chExt cx="925310" cy="943383"/>
          </a:xfrm>
        </p:grpSpPr>
        <p:cxnSp>
          <p:nvCxnSpPr>
            <p:cNvPr id="14308" name="Google Shape;14308;p2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09" name="Google Shape;14309;p2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10" name="Google Shape;14310;p2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311" name="Google Shape;14311;p224"/>
          <p:cNvGrpSpPr/>
          <p:nvPr/>
        </p:nvGrpSpPr>
        <p:grpSpPr>
          <a:xfrm>
            <a:off x="719997" y="213225"/>
            <a:ext cx="1584577" cy="196549"/>
            <a:chOff x="750197" y="155825"/>
            <a:chExt cx="1584577" cy="196549"/>
          </a:xfrm>
        </p:grpSpPr>
        <p:sp>
          <p:nvSpPr>
            <p:cNvPr id="14312" name="Google Shape;14312;p22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3" name="Google Shape;14313;p22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4" name="Google Shape;14314;p22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5" name="Google Shape;14315;p22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6" name="Google Shape;14316;p22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7" name="Google Shape;14317;p22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8" name="Google Shape;14318;p22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9" name="Google Shape;14319;p22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0" name="Google Shape;14320;p22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1" name="Google Shape;14321;p22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2" name="Google Shape;14322;p22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3" name="Google Shape;14323;p22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4" name="Google Shape;14324;p22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5" name="Google Shape;14325;p22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6" name="Google Shape;14326;p22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7" name="Google Shape;14327;p22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8" name="Google Shape;14328;p22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9" name="Google Shape;14329;p22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0" name="Google Shape;14330;p22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4331" name="Google Shape;14331;p22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32" name="Google Shape;14332;p22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4333" name="Google Shape;14333;p224"/>
          <p:cNvGrpSpPr/>
          <p:nvPr/>
        </p:nvGrpSpPr>
        <p:grpSpPr>
          <a:xfrm flipH="1">
            <a:off x="5532689" y="-403388"/>
            <a:ext cx="925310" cy="943383"/>
            <a:chOff x="595389" y="1761100"/>
            <a:chExt cx="925310" cy="943383"/>
          </a:xfrm>
        </p:grpSpPr>
        <p:cxnSp>
          <p:nvCxnSpPr>
            <p:cNvPr id="14334" name="Google Shape;14334;p2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35" name="Google Shape;14335;p2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36" name="Google Shape;14336;p2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14337" name="Shape 14337"/>
        <p:cNvGrpSpPr/>
        <p:nvPr/>
      </p:nvGrpSpPr>
      <p:grpSpPr>
        <a:xfrm>
          <a:off x="0" y="0"/>
          <a:ext cx="0" cy="0"/>
          <a:chOff x="0" y="0"/>
          <a:chExt cx="0" cy="0"/>
        </a:xfrm>
      </p:grpSpPr>
      <p:pic>
        <p:nvPicPr>
          <p:cNvPr id="14338" name="Google Shape;14338;p2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339" name="Google Shape;14339;p22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0" name="Google Shape;14340;p225"/>
          <p:cNvGrpSpPr/>
          <p:nvPr/>
        </p:nvGrpSpPr>
        <p:grpSpPr>
          <a:xfrm>
            <a:off x="-545080" y="4111613"/>
            <a:ext cx="1656312" cy="1660374"/>
            <a:chOff x="2929375" y="236175"/>
            <a:chExt cx="805325" cy="807300"/>
          </a:xfrm>
        </p:grpSpPr>
        <p:sp>
          <p:nvSpPr>
            <p:cNvPr id="14341" name="Google Shape;14341;p2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2" name="Google Shape;14342;p2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3" name="Google Shape;14343;p2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4" name="Google Shape;14344;p2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5" name="Google Shape;14345;p2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6" name="Google Shape;14346;p2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7" name="Google Shape;14347;p2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8" name="Google Shape;14348;p2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9" name="Google Shape;14349;p2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0" name="Google Shape;14350;p2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1" name="Google Shape;14351;p2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2" name="Google Shape;14352;p2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3" name="Google Shape;14353;p2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4" name="Google Shape;14354;p2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5" name="Google Shape;14355;p2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6" name="Google Shape;14356;p2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7" name="Google Shape;14357;p2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8" name="Google Shape;14358;p2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9" name="Google Shape;14359;p2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0" name="Google Shape;14360;p225"/>
          <p:cNvGrpSpPr/>
          <p:nvPr/>
        </p:nvGrpSpPr>
        <p:grpSpPr>
          <a:xfrm>
            <a:off x="4302975" y="205500"/>
            <a:ext cx="538025" cy="157800"/>
            <a:chOff x="2575325" y="1348650"/>
            <a:chExt cx="538025" cy="157800"/>
          </a:xfrm>
        </p:grpSpPr>
        <p:sp>
          <p:nvSpPr>
            <p:cNvPr id="14361" name="Google Shape;14361;p22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2" name="Google Shape;14362;p22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3" name="Google Shape;14363;p22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4" name="Google Shape;14364;p225"/>
          <p:cNvGrpSpPr/>
          <p:nvPr/>
        </p:nvGrpSpPr>
        <p:grpSpPr>
          <a:xfrm>
            <a:off x="-179586" y="-290163"/>
            <a:ext cx="925310" cy="943383"/>
            <a:chOff x="595389" y="1761100"/>
            <a:chExt cx="925310" cy="943383"/>
          </a:xfrm>
        </p:grpSpPr>
        <p:cxnSp>
          <p:nvCxnSpPr>
            <p:cNvPr id="14365" name="Google Shape;14365;p2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66" name="Google Shape;14366;p2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67" name="Google Shape;14367;p2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368" name="Google Shape;14368;p225"/>
          <p:cNvGrpSpPr/>
          <p:nvPr/>
        </p:nvGrpSpPr>
        <p:grpSpPr>
          <a:xfrm>
            <a:off x="8529739" y="4073025"/>
            <a:ext cx="925310" cy="943383"/>
            <a:chOff x="595389" y="1761100"/>
            <a:chExt cx="925310" cy="943383"/>
          </a:xfrm>
        </p:grpSpPr>
        <p:cxnSp>
          <p:nvCxnSpPr>
            <p:cNvPr id="14369" name="Google Shape;14369;p2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70" name="Google Shape;14370;p2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371" name="Google Shape;14371;p2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372" name="Google Shape;14372;p225"/>
          <p:cNvGrpSpPr/>
          <p:nvPr/>
        </p:nvGrpSpPr>
        <p:grpSpPr>
          <a:xfrm>
            <a:off x="2987422" y="4744400"/>
            <a:ext cx="1584577" cy="196549"/>
            <a:chOff x="750197" y="155825"/>
            <a:chExt cx="1584577" cy="196549"/>
          </a:xfrm>
        </p:grpSpPr>
        <p:sp>
          <p:nvSpPr>
            <p:cNvPr id="14373" name="Google Shape;14373;p22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4" name="Google Shape;14374;p22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5" name="Google Shape;14375;p22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6" name="Google Shape;14376;p22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7" name="Google Shape;14377;p22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8" name="Google Shape;14378;p22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9" name="Google Shape;14379;p22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0" name="Google Shape;14380;p22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1" name="Google Shape;14381;p22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2" name="Google Shape;14382;p22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3" name="Google Shape;14383;p22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4" name="Google Shape;14384;p22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5" name="Google Shape;14385;p22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6" name="Google Shape;14386;p22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7" name="Google Shape;14387;p22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8" name="Google Shape;14388;p22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9" name="Google Shape;14389;p22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0" name="Google Shape;14390;p22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1" name="Google Shape;14391;p22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92" name="Google Shape;14392;p22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93" name="Google Shape;14393;p22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94" name="Google Shape;14394;p22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4395" name="Google Shape;14395;p225"/>
          <p:cNvGrpSpPr/>
          <p:nvPr/>
        </p:nvGrpSpPr>
        <p:grpSpPr>
          <a:xfrm>
            <a:off x="7969795" y="-648662"/>
            <a:ext cx="1656312" cy="1660374"/>
            <a:chOff x="2929375" y="236175"/>
            <a:chExt cx="805325" cy="807300"/>
          </a:xfrm>
        </p:grpSpPr>
        <p:sp>
          <p:nvSpPr>
            <p:cNvPr id="14396" name="Google Shape;14396;p2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7" name="Google Shape;14397;p2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8" name="Google Shape;14398;p2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9" name="Google Shape;14399;p2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0" name="Google Shape;14400;p2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1" name="Google Shape;14401;p2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2" name="Google Shape;14402;p2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3" name="Google Shape;14403;p2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4" name="Google Shape;14404;p2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5" name="Google Shape;14405;p2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6" name="Google Shape;14406;p2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7" name="Google Shape;14407;p2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8" name="Google Shape;14408;p2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9" name="Google Shape;14409;p2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0" name="Google Shape;14410;p2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1" name="Google Shape;14411;p2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2" name="Google Shape;14412;p2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3" name="Google Shape;14413;p2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4" name="Google Shape;14414;p2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14415" name="Shape 14415"/>
        <p:cNvGrpSpPr/>
        <p:nvPr/>
      </p:nvGrpSpPr>
      <p:grpSpPr>
        <a:xfrm>
          <a:off x="0" y="0"/>
          <a:ext cx="0" cy="0"/>
          <a:chOff x="0" y="0"/>
          <a:chExt cx="0" cy="0"/>
        </a:xfrm>
      </p:grpSpPr>
      <p:pic>
        <p:nvPicPr>
          <p:cNvPr id="14416" name="Google Shape;14416;p2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17" name="Google Shape;14417;p22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8" name="Google Shape;14418;p226"/>
          <p:cNvGrpSpPr/>
          <p:nvPr/>
        </p:nvGrpSpPr>
        <p:grpSpPr>
          <a:xfrm>
            <a:off x="-676655" y="4065788"/>
            <a:ext cx="1656312" cy="1660374"/>
            <a:chOff x="2929375" y="236175"/>
            <a:chExt cx="805325" cy="807300"/>
          </a:xfrm>
        </p:grpSpPr>
        <p:sp>
          <p:nvSpPr>
            <p:cNvPr id="14419" name="Google Shape;14419;p2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0" name="Google Shape;14420;p2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1" name="Google Shape;14421;p2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2" name="Google Shape;14422;p2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3" name="Google Shape;14423;p2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4" name="Google Shape;14424;p2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5" name="Google Shape;14425;p2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6" name="Google Shape;14426;p2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7" name="Google Shape;14427;p2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8" name="Google Shape;14428;p2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9" name="Google Shape;14429;p2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0" name="Google Shape;14430;p2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1" name="Google Shape;14431;p2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2" name="Google Shape;14432;p2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3" name="Google Shape;14433;p2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4" name="Google Shape;14434;p2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5" name="Google Shape;14435;p2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6" name="Google Shape;14436;p2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7" name="Google Shape;14437;p2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8" name="Google Shape;14438;p226"/>
          <p:cNvGrpSpPr/>
          <p:nvPr/>
        </p:nvGrpSpPr>
        <p:grpSpPr>
          <a:xfrm>
            <a:off x="4302975" y="4715075"/>
            <a:ext cx="538025" cy="157800"/>
            <a:chOff x="2575325" y="1348650"/>
            <a:chExt cx="538025" cy="157800"/>
          </a:xfrm>
        </p:grpSpPr>
        <p:sp>
          <p:nvSpPr>
            <p:cNvPr id="14439" name="Google Shape;14439;p22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0" name="Google Shape;14440;p22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1" name="Google Shape;14441;p22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2" name="Google Shape;14442;p226"/>
          <p:cNvGrpSpPr/>
          <p:nvPr/>
        </p:nvGrpSpPr>
        <p:grpSpPr>
          <a:xfrm>
            <a:off x="3240339" y="-363938"/>
            <a:ext cx="925310" cy="943383"/>
            <a:chOff x="595389" y="1761100"/>
            <a:chExt cx="925310" cy="943383"/>
          </a:xfrm>
        </p:grpSpPr>
        <p:cxnSp>
          <p:nvCxnSpPr>
            <p:cNvPr id="14443" name="Google Shape;14443;p2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444" name="Google Shape;14444;p2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445" name="Google Shape;14445;p2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446" name="Google Shape;14446;p226"/>
          <p:cNvGrpSpPr/>
          <p:nvPr/>
        </p:nvGrpSpPr>
        <p:grpSpPr>
          <a:xfrm>
            <a:off x="8383839" y="4424287"/>
            <a:ext cx="925310" cy="943383"/>
            <a:chOff x="595389" y="1761100"/>
            <a:chExt cx="925310" cy="943383"/>
          </a:xfrm>
        </p:grpSpPr>
        <p:cxnSp>
          <p:nvCxnSpPr>
            <p:cNvPr id="14447" name="Google Shape;14447;p2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448" name="Google Shape;14448;p2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449" name="Google Shape;14449;p2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450" name="Google Shape;14450;p226"/>
          <p:cNvGrpSpPr/>
          <p:nvPr/>
        </p:nvGrpSpPr>
        <p:grpSpPr>
          <a:xfrm>
            <a:off x="269572" y="270850"/>
            <a:ext cx="1584577" cy="196549"/>
            <a:chOff x="750197" y="155825"/>
            <a:chExt cx="1584577" cy="196549"/>
          </a:xfrm>
        </p:grpSpPr>
        <p:sp>
          <p:nvSpPr>
            <p:cNvPr id="14451" name="Google Shape;14451;p22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2" name="Google Shape;14452;p22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3" name="Google Shape;14453;p22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4" name="Google Shape;14454;p22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5" name="Google Shape;14455;p22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6" name="Google Shape;14456;p22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7" name="Google Shape;14457;p22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8" name="Google Shape;14458;p22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9" name="Google Shape;14459;p22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0" name="Google Shape;14460;p22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1" name="Google Shape;14461;p22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2" name="Google Shape;14462;p22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3" name="Google Shape;14463;p22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4" name="Google Shape;14464;p22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5" name="Google Shape;14465;p22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6" name="Google Shape;14466;p22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7" name="Google Shape;14467;p22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8" name="Google Shape;14468;p22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9" name="Google Shape;14469;p22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470" name="Google Shape;14470;p22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471" name="Google Shape;14471;p22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72" name="Google Shape;14472;p22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4473" name="Google Shape;14473;p226"/>
          <p:cNvGrpSpPr/>
          <p:nvPr/>
        </p:nvGrpSpPr>
        <p:grpSpPr>
          <a:xfrm>
            <a:off x="8018345" y="-613187"/>
            <a:ext cx="1656312" cy="1660374"/>
            <a:chOff x="2929375" y="236175"/>
            <a:chExt cx="805325" cy="807300"/>
          </a:xfrm>
        </p:grpSpPr>
        <p:sp>
          <p:nvSpPr>
            <p:cNvPr id="14474" name="Google Shape;14474;p2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5" name="Google Shape;14475;p2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6" name="Google Shape;14476;p2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7" name="Google Shape;14477;p2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8" name="Google Shape;14478;p2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9" name="Google Shape;14479;p2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0" name="Google Shape;14480;p2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1" name="Google Shape;14481;p2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2" name="Google Shape;14482;p2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3" name="Google Shape;14483;p2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4" name="Google Shape;14484;p2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5" name="Google Shape;14485;p2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6" name="Google Shape;14486;p2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7" name="Google Shape;14487;p2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8" name="Google Shape;14488;p2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9" name="Google Shape;14489;p2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0" name="Google Shape;14490;p2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1" name="Google Shape;14491;p2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2" name="Google Shape;14492;p2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367"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24" name="Google Shape;1424;p2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25" name="Google Shape;1425;p2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4493" name="Shape 14493"/>
        <p:cNvGrpSpPr/>
        <p:nvPr/>
      </p:nvGrpSpPr>
      <p:grpSpPr>
        <a:xfrm>
          <a:off x="0" y="0"/>
          <a:ext cx="0" cy="0"/>
          <a:chOff x="0" y="0"/>
          <a:chExt cx="0" cy="0"/>
        </a:xfrm>
      </p:grpSpPr>
      <p:pic>
        <p:nvPicPr>
          <p:cNvPr id="14494" name="Google Shape;14494;p2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4495" name="Google Shape;14495;p227"/>
          <p:cNvGrpSpPr/>
          <p:nvPr/>
        </p:nvGrpSpPr>
        <p:grpSpPr>
          <a:xfrm>
            <a:off x="-1123280" y="776238"/>
            <a:ext cx="1656312" cy="1660374"/>
            <a:chOff x="2929375" y="236175"/>
            <a:chExt cx="805325" cy="807300"/>
          </a:xfrm>
        </p:grpSpPr>
        <p:sp>
          <p:nvSpPr>
            <p:cNvPr id="14496" name="Google Shape;14496;p2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7" name="Google Shape;14497;p2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8" name="Google Shape;14498;p2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9" name="Google Shape;14499;p2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0" name="Google Shape;14500;p2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1" name="Google Shape;14501;p2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2" name="Google Shape;14502;p2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3" name="Google Shape;14503;p2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4" name="Google Shape;14504;p2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5" name="Google Shape;14505;p2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6" name="Google Shape;14506;p2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7" name="Google Shape;14507;p2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8" name="Google Shape;14508;p2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9" name="Google Shape;14509;p2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0" name="Google Shape;14510;p2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1" name="Google Shape;14511;p2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2" name="Google Shape;14512;p2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3" name="Google Shape;14513;p2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4" name="Google Shape;14514;p2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5" name="Google Shape;14515;p227"/>
          <p:cNvGrpSpPr/>
          <p:nvPr/>
        </p:nvGrpSpPr>
        <p:grpSpPr>
          <a:xfrm>
            <a:off x="7885975" y="4715075"/>
            <a:ext cx="538025" cy="157800"/>
            <a:chOff x="2575325" y="1348650"/>
            <a:chExt cx="538025" cy="157800"/>
          </a:xfrm>
        </p:grpSpPr>
        <p:sp>
          <p:nvSpPr>
            <p:cNvPr id="14516" name="Google Shape;14516;p22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7" name="Google Shape;14517;p22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8" name="Google Shape;14518;p22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9" name="Google Shape;14519;p227"/>
          <p:cNvGrpSpPr/>
          <p:nvPr/>
        </p:nvGrpSpPr>
        <p:grpSpPr>
          <a:xfrm>
            <a:off x="-246311" y="3659987"/>
            <a:ext cx="925310" cy="943383"/>
            <a:chOff x="595389" y="1761100"/>
            <a:chExt cx="925310" cy="943383"/>
          </a:xfrm>
        </p:grpSpPr>
        <p:cxnSp>
          <p:nvCxnSpPr>
            <p:cNvPr id="14520" name="Google Shape;14520;p2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21" name="Google Shape;14521;p2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22" name="Google Shape;14522;p2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523" name="Google Shape;14523;p227"/>
          <p:cNvGrpSpPr/>
          <p:nvPr/>
        </p:nvGrpSpPr>
        <p:grpSpPr>
          <a:xfrm>
            <a:off x="6844039" y="4715075"/>
            <a:ext cx="925310" cy="943383"/>
            <a:chOff x="595389" y="1761100"/>
            <a:chExt cx="925310" cy="943383"/>
          </a:xfrm>
        </p:grpSpPr>
        <p:cxnSp>
          <p:nvCxnSpPr>
            <p:cNvPr id="14524" name="Google Shape;14524;p2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25" name="Google Shape;14525;p2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26" name="Google Shape;14526;p2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527" name="Google Shape;14527;p227"/>
          <p:cNvGrpSpPr/>
          <p:nvPr/>
        </p:nvGrpSpPr>
        <p:grpSpPr>
          <a:xfrm>
            <a:off x="713097" y="213225"/>
            <a:ext cx="1584577" cy="196549"/>
            <a:chOff x="750197" y="155825"/>
            <a:chExt cx="1584577" cy="196549"/>
          </a:xfrm>
        </p:grpSpPr>
        <p:sp>
          <p:nvSpPr>
            <p:cNvPr id="14528" name="Google Shape;14528;p22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9" name="Google Shape;14529;p22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0" name="Google Shape;14530;p22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1" name="Google Shape;14531;p22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2" name="Google Shape;14532;p22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3" name="Google Shape;14533;p22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4" name="Google Shape;14534;p22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5" name="Google Shape;14535;p22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6" name="Google Shape;14536;p22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7" name="Google Shape;14537;p22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8" name="Google Shape;14538;p22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9" name="Google Shape;14539;p22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0" name="Google Shape;14540;p22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1" name="Google Shape;14541;p22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2" name="Google Shape;14542;p22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3" name="Google Shape;14543;p22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4" name="Google Shape;14544;p22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5" name="Google Shape;14545;p22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6" name="Google Shape;14546;p227"/>
          <p:cNvGrpSpPr/>
          <p:nvPr/>
        </p:nvGrpSpPr>
        <p:grpSpPr>
          <a:xfrm>
            <a:off x="7564414" y="-403375"/>
            <a:ext cx="925310" cy="943383"/>
            <a:chOff x="595389" y="1761100"/>
            <a:chExt cx="925310" cy="943383"/>
          </a:xfrm>
        </p:grpSpPr>
        <p:cxnSp>
          <p:nvCxnSpPr>
            <p:cNvPr id="14547" name="Google Shape;14547;p2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48" name="Google Shape;14548;p2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49" name="Google Shape;14549;p2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550" name="Google Shape;14550;p2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551" name="Google Shape;14551;p227"/>
          <p:cNvGrpSpPr/>
          <p:nvPr/>
        </p:nvGrpSpPr>
        <p:grpSpPr>
          <a:xfrm>
            <a:off x="8616195" y="2858138"/>
            <a:ext cx="1656312" cy="1660374"/>
            <a:chOff x="2929375" y="236175"/>
            <a:chExt cx="805325" cy="807300"/>
          </a:xfrm>
        </p:grpSpPr>
        <p:sp>
          <p:nvSpPr>
            <p:cNvPr id="14552" name="Google Shape;14552;p2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3" name="Google Shape;14553;p2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4" name="Google Shape;14554;p2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5" name="Google Shape;14555;p2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6" name="Google Shape;14556;p2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7" name="Google Shape;14557;p2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8" name="Google Shape;14558;p2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9" name="Google Shape;14559;p2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0" name="Google Shape;14560;p2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1" name="Google Shape;14561;p2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2" name="Google Shape;14562;p2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3" name="Google Shape;14563;p2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4" name="Google Shape;14564;p2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5" name="Google Shape;14565;p2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6" name="Google Shape;14566;p2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7" name="Google Shape;14567;p2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8" name="Google Shape;14568;p2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9" name="Google Shape;14569;p2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0" name="Google Shape;14570;p2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4571" name="Shape 14571"/>
        <p:cNvGrpSpPr/>
        <p:nvPr/>
      </p:nvGrpSpPr>
      <p:grpSpPr>
        <a:xfrm>
          <a:off x="0" y="0"/>
          <a:ext cx="0" cy="0"/>
          <a:chOff x="0" y="0"/>
          <a:chExt cx="0" cy="0"/>
        </a:xfrm>
      </p:grpSpPr>
      <p:pic>
        <p:nvPicPr>
          <p:cNvPr id="14572" name="Google Shape;14572;p2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4573" name="Google Shape;14573;p228"/>
          <p:cNvGrpSpPr/>
          <p:nvPr/>
        </p:nvGrpSpPr>
        <p:grpSpPr>
          <a:xfrm>
            <a:off x="8032695" y="4147613"/>
            <a:ext cx="1656312" cy="1660374"/>
            <a:chOff x="2929375" y="236175"/>
            <a:chExt cx="805325" cy="807300"/>
          </a:xfrm>
        </p:grpSpPr>
        <p:sp>
          <p:nvSpPr>
            <p:cNvPr id="14574" name="Google Shape;14574;p2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5" name="Google Shape;14575;p2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6" name="Google Shape;14576;p2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7" name="Google Shape;14577;p2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8" name="Google Shape;14578;p2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9" name="Google Shape;14579;p2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0" name="Google Shape;14580;p2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1" name="Google Shape;14581;p2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2" name="Google Shape;14582;p2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3" name="Google Shape;14583;p2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4" name="Google Shape;14584;p2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5" name="Google Shape;14585;p2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6" name="Google Shape;14586;p2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7" name="Google Shape;14587;p2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8" name="Google Shape;14588;p2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9" name="Google Shape;14589;p2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0" name="Google Shape;14590;p2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1" name="Google Shape;14591;p2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2" name="Google Shape;14592;p2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3" name="Google Shape;14593;p228"/>
          <p:cNvGrpSpPr/>
          <p:nvPr/>
        </p:nvGrpSpPr>
        <p:grpSpPr>
          <a:xfrm>
            <a:off x="4300600" y="4743900"/>
            <a:ext cx="538025" cy="157800"/>
            <a:chOff x="2575325" y="1348650"/>
            <a:chExt cx="538025" cy="157800"/>
          </a:xfrm>
        </p:grpSpPr>
        <p:sp>
          <p:nvSpPr>
            <p:cNvPr id="14594" name="Google Shape;14594;p22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5" name="Google Shape;14595;p22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6" name="Google Shape;14596;p22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7" name="Google Shape;14597;p228"/>
          <p:cNvGrpSpPr/>
          <p:nvPr/>
        </p:nvGrpSpPr>
        <p:grpSpPr>
          <a:xfrm>
            <a:off x="-323011" y="3530000"/>
            <a:ext cx="925310" cy="943383"/>
            <a:chOff x="595389" y="1761100"/>
            <a:chExt cx="925310" cy="943383"/>
          </a:xfrm>
        </p:grpSpPr>
        <p:cxnSp>
          <p:nvCxnSpPr>
            <p:cNvPr id="14598" name="Google Shape;14598;p2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599" name="Google Shape;14599;p2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00" name="Google Shape;14600;p2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601" name="Google Shape;14601;p228"/>
          <p:cNvGrpSpPr/>
          <p:nvPr/>
        </p:nvGrpSpPr>
        <p:grpSpPr>
          <a:xfrm>
            <a:off x="7400822" y="177200"/>
            <a:ext cx="1584577" cy="196549"/>
            <a:chOff x="750197" y="155825"/>
            <a:chExt cx="1584577" cy="196549"/>
          </a:xfrm>
        </p:grpSpPr>
        <p:sp>
          <p:nvSpPr>
            <p:cNvPr id="14602" name="Google Shape;14602;p22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3" name="Google Shape;14603;p22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4" name="Google Shape;14604;p22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5" name="Google Shape;14605;p22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6" name="Google Shape;14606;p22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7" name="Google Shape;14607;p22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8" name="Google Shape;14608;p22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9" name="Google Shape;14609;p22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0" name="Google Shape;14610;p22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1" name="Google Shape;14611;p22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2" name="Google Shape;14612;p22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3" name="Google Shape;14613;p22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4" name="Google Shape;14614;p22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5" name="Google Shape;14615;p22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6" name="Google Shape;14616;p22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7" name="Google Shape;14617;p22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8" name="Google Shape;14618;p22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9" name="Google Shape;14619;p22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0" name="Google Shape;14620;p228"/>
          <p:cNvGrpSpPr/>
          <p:nvPr/>
        </p:nvGrpSpPr>
        <p:grpSpPr>
          <a:xfrm>
            <a:off x="8529739" y="965475"/>
            <a:ext cx="925310" cy="943383"/>
            <a:chOff x="595389" y="1761100"/>
            <a:chExt cx="925310" cy="943383"/>
          </a:xfrm>
        </p:grpSpPr>
        <p:cxnSp>
          <p:nvCxnSpPr>
            <p:cNvPr id="14621" name="Google Shape;14621;p2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22" name="Google Shape;14622;p2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23" name="Google Shape;14623;p2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624" name="Google Shape;14624;p2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625" name="Google Shape;14625;p228"/>
          <p:cNvGrpSpPr/>
          <p:nvPr/>
        </p:nvGrpSpPr>
        <p:grpSpPr>
          <a:xfrm>
            <a:off x="-567955" y="-694887"/>
            <a:ext cx="1656312" cy="1660374"/>
            <a:chOff x="2929375" y="236175"/>
            <a:chExt cx="805325" cy="807300"/>
          </a:xfrm>
        </p:grpSpPr>
        <p:sp>
          <p:nvSpPr>
            <p:cNvPr id="14626" name="Google Shape;14626;p2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7" name="Google Shape;14627;p2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8" name="Google Shape;14628;p2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9" name="Google Shape;14629;p2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0" name="Google Shape;14630;p2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1" name="Google Shape;14631;p2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2" name="Google Shape;14632;p2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3" name="Google Shape;14633;p2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4" name="Google Shape;14634;p2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5" name="Google Shape;14635;p2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6" name="Google Shape;14636;p2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7" name="Google Shape;14637;p2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8" name="Google Shape;14638;p2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9" name="Google Shape;14639;p2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0" name="Google Shape;14640;p2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1" name="Google Shape;14641;p2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2" name="Google Shape;14642;p2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3" name="Google Shape;14643;p2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4" name="Google Shape;14644;p2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4645" name="Shape 14645"/>
        <p:cNvGrpSpPr/>
        <p:nvPr/>
      </p:nvGrpSpPr>
      <p:grpSpPr>
        <a:xfrm>
          <a:off x="0" y="0"/>
          <a:ext cx="0" cy="0"/>
          <a:chOff x="0" y="0"/>
          <a:chExt cx="0" cy="0"/>
        </a:xfrm>
      </p:grpSpPr>
      <p:pic>
        <p:nvPicPr>
          <p:cNvPr id="14646" name="Google Shape;14646;p2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4647" name="Google Shape;14647;p229"/>
          <p:cNvGrpSpPr/>
          <p:nvPr/>
        </p:nvGrpSpPr>
        <p:grpSpPr>
          <a:xfrm>
            <a:off x="8032695" y="4147613"/>
            <a:ext cx="1656312" cy="1660374"/>
            <a:chOff x="2929375" y="236175"/>
            <a:chExt cx="805325" cy="807300"/>
          </a:xfrm>
        </p:grpSpPr>
        <p:sp>
          <p:nvSpPr>
            <p:cNvPr id="14648" name="Google Shape;14648;p2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9" name="Google Shape;14649;p2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0" name="Google Shape;14650;p2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1" name="Google Shape;14651;p2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2" name="Google Shape;14652;p2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3" name="Google Shape;14653;p2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4" name="Google Shape;14654;p2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5" name="Google Shape;14655;p2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6" name="Google Shape;14656;p2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7" name="Google Shape;14657;p2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8" name="Google Shape;14658;p2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9" name="Google Shape;14659;p2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0" name="Google Shape;14660;p2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1" name="Google Shape;14661;p2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2" name="Google Shape;14662;p2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3" name="Google Shape;14663;p2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4" name="Google Shape;14664;p2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5" name="Google Shape;14665;p2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6" name="Google Shape;14666;p2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7" name="Google Shape;14667;p229"/>
          <p:cNvGrpSpPr/>
          <p:nvPr/>
        </p:nvGrpSpPr>
        <p:grpSpPr>
          <a:xfrm>
            <a:off x="4300600" y="4743900"/>
            <a:ext cx="538025" cy="157800"/>
            <a:chOff x="2575325" y="1348650"/>
            <a:chExt cx="538025" cy="157800"/>
          </a:xfrm>
        </p:grpSpPr>
        <p:sp>
          <p:nvSpPr>
            <p:cNvPr id="14668" name="Google Shape;14668;p22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9" name="Google Shape;14669;p22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0" name="Google Shape;14670;p22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1" name="Google Shape;14671;p229"/>
          <p:cNvGrpSpPr/>
          <p:nvPr/>
        </p:nvGrpSpPr>
        <p:grpSpPr>
          <a:xfrm>
            <a:off x="-323011" y="3753300"/>
            <a:ext cx="925310" cy="943383"/>
            <a:chOff x="595389" y="1761100"/>
            <a:chExt cx="925310" cy="943383"/>
          </a:xfrm>
        </p:grpSpPr>
        <p:cxnSp>
          <p:nvCxnSpPr>
            <p:cNvPr id="14672" name="Google Shape;14672;p2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73" name="Google Shape;14673;p2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74" name="Google Shape;14674;p2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675" name="Google Shape;14675;p229"/>
          <p:cNvGrpSpPr/>
          <p:nvPr/>
        </p:nvGrpSpPr>
        <p:grpSpPr>
          <a:xfrm>
            <a:off x="6839422" y="177200"/>
            <a:ext cx="1584577" cy="196549"/>
            <a:chOff x="750197" y="155825"/>
            <a:chExt cx="1584577" cy="196549"/>
          </a:xfrm>
        </p:grpSpPr>
        <p:sp>
          <p:nvSpPr>
            <p:cNvPr id="14676" name="Google Shape;14676;p22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7" name="Google Shape;14677;p22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8" name="Google Shape;14678;p22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9" name="Google Shape;14679;p22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0" name="Google Shape;14680;p22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1" name="Google Shape;14681;p22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2" name="Google Shape;14682;p22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3" name="Google Shape;14683;p22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4" name="Google Shape;14684;p22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5" name="Google Shape;14685;p22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6" name="Google Shape;14686;p22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7" name="Google Shape;14687;p22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8" name="Google Shape;14688;p22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9" name="Google Shape;14689;p22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0" name="Google Shape;14690;p22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1" name="Google Shape;14691;p22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2" name="Google Shape;14692;p22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3" name="Google Shape;14693;p22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4" name="Google Shape;14694;p229"/>
          <p:cNvGrpSpPr/>
          <p:nvPr/>
        </p:nvGrpSpPr>
        <p:grpSpPr>
          <a:xfrm>
            <a:off x="8529739" y="1145550"/>
            <a:ext cx="925310" cy="943383"/>
            <a:chOff x="595389" y="1761100"/>
            <a:chExt cx="925310" cy="943383"/>
          </a:xfrm>
        </p:grpSpPr>
        <p:cxnSp>
          <p:nvCxnSpPr>
            <p:cNvPr id="14695" name="Google Shape;14695;p2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96" name="Google Shape;14696;p2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697" name="Google Shape;14697;p2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698" name="Google Shape;14698;p229"/>
          <p:cNvGrpSpPr/>
          <p:nvPr/>
        </p:nvGrpSpPr>
        <p:grpSpPr>
          <a:xfrm>
            <a:off x="-688505" y="-853362"/>
            <a:ext cx="1656312" cy="1660374"/>
            <a:chOff x="2929375" y="236175"/>
            <a:chExt cx="805325" cy="807300"/>
          </a:xfrm>
        </p:grpSpPr>
        <p:sp>
          <p:nvSpPr>
            <p:cNvPr id="14699" name="Google Shape;14699;p2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0" name="Google Shape;14700;p2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1" name="Google Shape;14701;p2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2" name="Google Shape;14702;p2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3" name="Google Shape;14703;p2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4" name="Google Shape;14704;p2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5" name="Google Shape;14705;p2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6" name="Google Shape;14706;p2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7" name="Google Shape;14707;p2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8" name="Google Shape;14708;p2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9" name="Google Shape;14709;p2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0" name="Google Shape;14710;p2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1" name="Google Shape;14711;p2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2" name="Google Shape;14712;p2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3" name="Google Shape;14713;p2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4" name="Google Shape;14714;p2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5" name="Google Shape;14715;p2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6" name="Google Shape;14716;p2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7" name="Google Shape;14717;p2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8" name="Google Shape;14718;p2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4719" name="Shape 14719"/>
        <p:cNvGrpSpPr/>
        <p:nvPr/>
      </p:nvGrpSpPr>
      <p:grpSpPr>
        <a:xfrm>
          <a:off x="0" y="0"/>
          <a:ext cx="0" cy="0"/>
          <a:chOff x="0" y="0"/>
          <a:chExt cx="0" cy="0"/>
        </a:xfrm>
      </p:grpSpPr>
      <p:pic>
        <p:nvPicPr>
          <p:cNvPr id="14720" name="Google Shape;14720;p2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721" name="Google Shape;14721;p2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722" name="Google Shape;14722;p230"/>
          <p:cNvGrpSpPr/>
          <p:nvPr/>
        </p:nvGrpSpPr>
        <p:grpSpPr>
          <a:xfrm>
            <a:off x="1520470" y="4673463"/>
            <a:ext cx="1656312" cy="1660374"/>
            <a:chOff x="2929375" y="236175"/>
            <a:chExt cx="805325" cy="807300"/>
          </a:xfrm>
        </p:grpSpPr>
        <p:sp>
          <p:nvSpPr>
            <p:cNvPr id="14723" name="Google Shape;14723;p2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4" name="Google Shape;14724;p2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5" name="Google Shape;14725;p2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6" name="Google Shape;14726;p2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7" name="Google Shape;14727;p2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8" name="Google Shape;14728;p2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9" name="Google Shape;14729;p2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0" name="Google Shape;14730;p2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1" name="Google Shape;14731;p2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2" name="Google Shape;14732;p2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3" name="Google Shape;14733;p2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4" name="Google Shape;14734;p2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5" name="Google Shape;14735;p2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6" name="Google Shape;14736;p2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7" name="Google Shape;14737;p2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8" name="Google Shape;14738;p2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9" name="Google Shape;14739;p2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0" name="Google Shape;14740;p2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1" name="Google Shape;14741;p2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2" name="Google Shape;14742;p230"/>
          <p:cNvGrpSpPr/>
          <p:nvPr/>
        </p:nvGrpSpPr>
        <p:grpSpPr>
          <a:xfrm rot="5400000">
            <a:off x="93600" y="2492838"/>
            <a:ext cx="538025" cy="157800"/>
            <a:chOff x="2575325" y="1348650"/>
            <a:chExt cx="538025" cy="157800"/>
          </a:xfrm>
        </p:grpSpPr>
        <p:sp>
          <p:nvSpPr>
            <p:cNvPr id="14743" name="Google Shape;14743;p23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4" name="Google Shape;14744;p23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5" name="Google Shape;14745;p23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6" name="Google Shape;14746;p230"/>
          <p:cNvGrpSpPr/>
          <p:nvPr/>
        </p:nvGrpSpPr>
        <p:grpSpPr>
          <a:xfrm>
            <a:off x="-323011" y="3530000"/>
            <a:ext cx="925310" cy="943383"/>
            <a:chOff x="595389" y="1761100"/>
            <a:chExt cx="925310" cy="943383"/>
          </a:xfrm>
        </p:grpSpPr>
        <p:cxnSp>
          <p:nvCxnSpPr>
            <p:cNvPr id="14747" name="Google Shape;14747;p2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48" name="Google Shape;14748;p2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49" name="Google Shape;14749;p2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750" name="Google Shape;14750;p230"/>
          <p:cNvGrpSpPr/>
          <p:nvPr/>
        </p:nvGrpSpPr>
        <p:grpSpPr>
          <a:xfrm>
            <a:off x="6500372" y="4743900"/>
            <a:ext cx="1584577" cy="196549"/>
            <a:chOff x="750197" y="155825"/>
            <a:chExt cx="1584577" cy="196549"/>
          </a:xfrm>
        </p:grpSpPr>
        <p:sp>
          <p:nvSpPr>
            <p:cNvPr id="14751" name="Google Shape;14751;p23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2" name="Google Shape;14752;p23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3" name="Google Shape;14753;p23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4" name="Google Shape;14754;p23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5" name="Google Shape;14755;p23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6" name="Google Shape;14756;p23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7" name="Google Shape;14757;p23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8" name="Google Shape;14758;p23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9" name="Google Shape;14759;p23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0" name="Google Shape;14760;p23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1" name="Google Shape;14761;p23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2" name="Google Shape;14762;p23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3" name="Google Shape;14763;p23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4" name="Google Shape;14764;p23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5" name="Google Shape;14765;p23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6" name="Google Shape;14766;p23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7" name="Google Shape;14767;p23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8" name="Google Shape;14768;p23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9" name="Google Shape;14769;p230"/>
          <p:cNvGrpSpPr/>
          <p:nvPr/>
        </p:nvGrpSpPr>
        <p:grpSpPr>
          <a:xfrm>
            <a:off x="8529739" y="965475"/>
            <a:ext cx="925310" cy="943383"/>
            <a:chOff x="595389" y="1761100"/>
            <a:chExt cx="925310" cy="943383"/>
          </a:xfrm>
        </p:grpSpPr>
        <p:cxnSp>
          <p:nvCxnSpPr>
            <p:cNvPr id="14770" name="Google Shape;14770;p2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71" name="Google Shape;14771;p2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72" name="Google Shape;14772;p2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773" name="Google Shape;14773;p230"/>
          <p:cNvGrpSpPr/>
          <p:nvPr/>
        </p:nvGrpSpPr>
        <p:grpSpPr>
          <a:xfrm>
            <a:off x="6153170" y="-1163137"/>
            <a:ext cx="1656312" cy="1660374"/>
            <a:chOff x="2929375" y="236175"/>
            <a:chExt cx="805325" cy="807300"/>
          </a:xfrm>
        </p:grpSpPr>
        <p:sp>
          <p:nvSpPr>
            <p:cNvPr id="14774" name="Google Shape;14774;p2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5" name="Google Shape;14775;p2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6" name="Google Shape;14776;p2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7" name="Google Shape;14777;p2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8" name="Google Shape;14778;p2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9" name="Google Shape;14779;p2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0" name="Google Shape;14780;p2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1" name="Google Shape;14781;p2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2" name="Google Shape;14782;p2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3" name="Google Shape;14783;p2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4" name="Google Shape;14784;p2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5" name="Google Shape;14785;p2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6" name="Google Shape;14786;p2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7" name="Google Shape;14787;p2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8" name="Google Shape;14788;p2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9" name="Google Shape;14789;p2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0" name="Google Shape;14790;p2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1" name="Google Shape;14791;p2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2" name="Google Shape;14792;p2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793" name="Shape 14793"/>
        <p:cNvGrpSpPr/>
        <p:nvPr/>
      </p:nvGrpSpPr>
      <p:grpSpPr>
        <a:xfrm>
          <a:off x="0" y="0"/>
          <a:ext cx="0" cy="0"/>
          <a:chOff x="0" y="0"/>
          <a:chExt cx="0" cy="0"/>
        </a:xfrm>
      </p:grpSpPr>
      <p:pic>
        <p:nvPicPr>
          <p:cNvPr id="14794" name="Google Shape;14794;p2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4795" name="Google Shape;14795;p231"/>
          <p:cNvGrpSpPr/>
          <p:nvPr/>
        </p:nvGrpSpPr>
        <p:grpSpPr>
          <a:xfrm>
            <a:off x="7946270" y="4162013"/>
            <a:ext cx="1656312" cy="1660374"/>
            <a:chOff x="2929375" y="236175"/>
            <a:chExt cx="805325" cy="807300"/>
          </a:xfrm>
        </p:grpSpPr>
        <p:sp>
          <p:nvSpPr>
            <p:cNvPr id="14796" name="Google Shape;14796;p2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7" name="Google Shape;14797;p2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8" name="Google Shape;14798;p2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9" name="Google Shape;14799;p2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0" name="Google Shape;14800;p2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1" name="Google Shape;14801;p2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2" name="Google Shape;14802;p2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3" name="Google Shape;14803;p2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4" name="Google Shape;14804;p2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5" name="Google Shape;14805;p2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6" name="Google Shape;14806;p2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7" name="Google Shape;14807;p2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8" name="Google Shape;14808;p2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9" name="Google Shape;14809;p2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0" name="Google Shape;14810;p2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1" name="Google Shape;14811;p2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2" name="Google Shape;14812;p2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3" name="Google Shape;14813;p2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4" name="Google Shape;14814;p2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5" name="Google Shape;14815;p231"/>
          <p:cNvGrpSpPr/>
          <p:nvPr/>
        </p:nvGrpSpPr>
        <p:grpSpPr>
          <a:xfrm>
            <a:off x="-246311" y="-75763"/>
            <a:ext cx="925310" cy="943383"/>
            <a:chOff x="595389" y="1761100"/>
            <a:chExt cx="925310" cy="943383"/>
          </a:xfrm>
        </p:grpSpPr>
        <p:cxnSp>
          <p:nvCxnSpPr>
            <p:cNvPr id="14816" name="Google Shape;14816;p2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17" name="Google Shape;14817;p2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18" name="Google Shape;14818;p2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19" name="Google Shape;14819;p231"/>
          <p:cNvGrpSpPr/>
          <p:nvPr/>
        </p:nvGrpSpPr>
        <p:grpSpPr>
          <a:xfrm>
            <a:off x="2917989" y="4603375"/>
            <a:ext cx="925310" cy="943383"/>
            <a:chOff x="595389" y="1761100"/>
            <a:chExt cx="925310" cy="943383"/>
          </a:xfrm>
        </p:grpSpPr>
        <p:cxnSp>
          <p:nvCxnSpPr>
            <p:cNvPr id="14820" name="Google Shape;14820;p2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21" name="Google Shape;14821;p2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22" name="Google Shape;14822;p2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23" name="Google Shape;14823;p231"/>
          <p:cNvGrpSpPr/>
          <p:nvPr/>
        </p:nvGrpSpPr>
        <p:grpSpPr>
          <a:xfrm rot="5400000">
            <a:off x="7982147" y="2478037"/>
            <a:ext cx="1584577" cy="196549"/>
            <a:chOff x="750197" y="155825"/>
            <a:chExt cx="1584577" cy="196549"/>
          </a:xfrm>
        </p:grpSpPr>
        <p:sp>
          <p:nvSpPr>
            <p:cNvPr id="14824" name="Google Shape;14824;p23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5" name="Google Shape;14825;p23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6" name="Google Shape;14826;p23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7" name="Google Shape;14827;p23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8" name="Google Shape;14828;p23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9" name="Google Shape;14829;p23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0" name="Google Shape;14830;p23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1" name="Google Shape;14831;p23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2" name="Google Shape;14832;p23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3" name="Google Shape;14833;p23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4" name="Google Shape;14834;p23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5" name="Google Shape;14835;p23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6" name="Google Shape;14836;p23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7" name="Google Shape;14837;p23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8" name="Google Shape;14838;p23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9" name="Google Shape;14839;p23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0" name="Google Shape;14840;p23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1" name="Google Shape;14841;p23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2" name="Google Shape;14842;p23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4843" name="Google Shape;14843;p23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4844" name="Google Shape;14844;p231"/>
          <p:cNvGrpSpPr/>
          <p:nvPr/>
        </p:nvGrpSpPr>
        <p:grpSpPr>
          <a:xfrm>
            <a:off x="7946270" y="-448412"/>
            <a:ext cx="1656312" cy="1660374"/>
            <a:chOff x="2929375" y="236175"/>
            <a:chExt cx="805325" cy="807300"/>
          </a:xfrm>
        </p:grpSpPr>
        <p:sp>
          <p:nvSpPr>
            <p:cNvPr id="14845" name="Google Shape;14845;p2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6" name="Google Shape;14846;p2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7" name="Google Shape;14847;p2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8" name="Google Shape;14848;p2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9" name="Google Shape;14849;p2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0" name="Google Shape;14850;p2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1" name="Google Shape;14851;p2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2" name="Google Shape;14852;p2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3" name="Google Shape;14853;p2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4" name="Google Shape;14854;p2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5" name="Google Shape;14855;p2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6" name="Google Shape;14856;p2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7" name="Google Shape;14857;p2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8" name="Google Shape;14858;p2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9" name="Google Shape;14859;p2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0" name="Google Shape;14860;p2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1" name="Google Shape;14861;p2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2" name="Google Shape;14862;p2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3" name="Google Shape;14863;p2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4864" name="Shape 14864"/>
        <p:cNvGrpSpPr/>
        <p:nvPr/>
      </p:nvGrpSpPr>
      <p:grpSpPr>
        <a:xfrm>
          <a:off x="0" y="0"/>
          <a:ext cx="0" cy="0"/>
          <a:chOff x="0" y="0"/>
          <a:chExt cx="0" cy="0"/>
        </a:xfrm>
      </p:grpSpPr>
      <p:pic>
        <p:nvPicPr>
          <p:cNvPr id="14865" name="Google Shape;14865;p2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866" name="Google Shape;14866;p23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4867" name="Google Shape;14867;p23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4868" name="Google Shape;14868;p232"/>
          <p:cNvGrpSpPr/>
          <p:nvPr/>
        </p:nvGrpSpPr>
        <p:grpSpPr>
          <a:xfrm flipH="1">
            <a:off x="8072487" y="4126013"/>
            <a:ext cx="1656312" cy="1660374"/>
            <a:chOff x="2929375" y="236175"/>
            <a:chExt cx="805325" cy="807300"/>
          </a:xfrm>
        </p:grpSpPr>
        <p:sp>
          <p:nvSpPr>
            <p:cNvPr id="14869" name="Google Shape;14869;p2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0" name="Google Shape;14870;p2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1" name="Google Shape;14871;p2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2" name="Google Shape;14872;p2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3" name="Google Shape;14873;p2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4" name="Google Shape;14874;p2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5" name="Google Shape;14875;p2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6" name="Google Shape;14876;p2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7" name="Google Shape;14877;p2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8" name="Google Shape;14878;p2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9" name="Google Shape;14879;p2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0" name="Google Shape;14880;p2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1" name="Google Shape;14881;p2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2" name="Google Shape;14882;p2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3" name="Google Shape;14883;p2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4" name="Google Shape;14884;p2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5" name="Google Shape;14885;p2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6" name="Google Shape;14886;p2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7" name="Google Shape;14887;p2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8" name="Google Shape;14888;p232"/>
          <p:cNvGrpSpPr/>
          <p:nvPr/>
        </p:nvGrpSpPr>
        <p:grpSpPr>
          <a:xfrm flipH="1">
            <a:off x="4033969" y="4715075"/>
            <a:ext cx="538025" cy="157800"/>
            <a:chOff x="2575325" y="1348650"/>
            <a:chExt cx="538025" cy="157800"/>
          </a:xfrm>
        </p:grpSpPr>
        <p:sp>
          <p:nvSpPr>
            <p:cNvPr id="14889" name="Google Shape;14889;p23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0" name="Google Shape;14890;p23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1" name="Google Shape;14891;p23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2" name="Google Shape;14892;p232"/>
          <p:cNvGrpSpPr/>
          <p:nvPr/>
        </p:nvGrpSpPr>
        <p:grpSpPr>
          <a:xfrm>
            <a:off x="-390386" y="3475712"/>
            <a:ext cx="925310" cy="943383"/>
            <a:chOff x="595389" y="1761100"/>
            <a:chExt cx="925310" cy="943383"/>
          </a:xfrm>
        </p:grpSpPr>
        <p:cxnSp>
          <p:nvCxnSpPr>
            <p:cNvPr id="14893" name="Google Shape;14893;p2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94" name="Google Shape;14894;p2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95" name="Google Shape;14895;p2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96" name="Google Shape;14896;p232"/>
          <p:cNvGrpSpPr/>
          <p:nvPr/>
        </p:nvGrpSpPr>
        <p:grpSpPr>
          <a:xfrm flipH="1">
            <a:off x="6839420" y="155600"/>
            <a:ext cx="1584577" cy="196549"/>
            <a:chOff x="750197" y="155825"/>
            <a:chExt cx="1584577" cy="196549"/>
          </a:xfrm>
        </p:grpSpPr>
        <p:sp>
          <p:nvSpPr>
            <p:cNvPr id="14897" name="Google Shape;14897;p23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8" name="Google Shape;14898;p23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9" name="Google Shape;14899;p23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0" name="Google Shape;14900;p23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1" name="Google Shape;14901;p23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2" name="Google Shape;14902;p23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3" name="Google Shape;14903;p23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4" name="Google Shape;14904;p23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5" name="Google Shape;14905;p23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6" name="Google Shape;14906;p23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7" name="Google Shape;14907;p23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8" name="Google Shape;14908;p23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9" name="Google Shape;14909;p23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0" name="Google Shape;14910;p23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1" name="Google Shape;14911;p23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2" name="Google Shape;14912;p23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3" name="Google Shape;14913;p23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4" name="Google Shape;14914;p23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5" name="Google Shape;14915;p232"/>
          <p:cNvGrpSpPr/>
          <p:nvPr/>
        </p:nvGrpSpPr>
        <p:grpSpPr>
          <a:xfrm flipH="1">
            <a:off x="8437982" y="540000"/>
            <a:ext cx="925310" cy="943383"/>
            <a:chOff x="595389" y="1761100"/>
            <a:chExt cx="925310" cy="943383"/>
          </a:xfrm>
        </p:grpSpPr>
        <p:cxnSp>
          <p:nvCxnSpPr>
            <p:cNvPr id="14916" name="Google Shape;14916;p2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17" name="Google Shape;14917;p2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18" name="Google Shape;14918;p2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919" name="Google Shape;14919;p232"/>
          <p:cNvGrpSpPr/>
          <p:nvPr/>
        </p:nvGrpSpPr>
        <p:grpSpPr>
          <a:xfrm flipH="1">
            <a:off x="1488237" y="-750962"/>
            <a:ext cx="1656312" cy="1660374"/>
            <a:chOff x="2929375" y="236175"/>
            <a:chExt cx="805325" cy="807300"/>
          </a:xfrm>
        </p:grpSpPr>
        <p:sp>
          <p:nvSpPr>
            <p:cNvPr id="14920" name="Google Shape;14920;p2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1" name="Google Shape;14921;p2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2" name="Google Shape;14922;p2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3" name="Google Shape;14923;p2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4" name="Google Shape;14924;p2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5" name="Google Shape;14925;p2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6" name="Google Shape;14926;p2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7" name="Google Shape;14927;p2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8" name="Google Shape;14928;p2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9" name="Google Shape;14929;p2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0" name="Google Shape;14930;p2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1" name="Google Shape;14931;p2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2" name="Google Shape;14932;p2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3" name="Google Shape;14933;p2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4" name="Google Shape;14934;p2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5" name="Google Shape;14935;p2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6" name="Google Shape;14936;p2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7" name="Google Shape;14937;p2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8" name="Google Shape;14938;p2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4939" name="Shape 14939"/>
        <p:cNvGrpSpPr/>
        <p:nvPr/>
      </p:nvGrpSpPr>
      <p:grpSpPr>
        <a:xfrm>
          <a:off x="0" y="0"/>
          <a:ext cx="0" cy="0"/>
          <a:chOff x="0" y="0"/>
          <a:chExt cx="0" cy="0"/>
        </a:xfrm>
      </p:grpSpPr>
      <p:pic>
        <p:nvPicPr>
          <p:cNvPr id="14940" name="Google Shape;14940;p2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4941" name="Google Shape;14941;p233"/>
          <p:cNvGrpSpPr/>
          <p:nvPr/>
        </p:nvGrpSpPr>
        <p:grpSpPr>
          <a:xfrm>
            <a:off x="-316455" y="3886388"/>
            <a:ext cx="1656312" cy="1660374"/>
            <a:chOff x="2929375" y="236175"/>
            <a:chExt cx="805325" cy="807300"/>
          </a:xfrm>
        </p:grpSpPr>
        <p:sp>
          <p:nvSpPr>
            <p:cNvPr id="14942" name="Google Shape;14942;p2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3" name="Google Shape;14943;p2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4" name="Google Shape;14944;p2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5" name="Google Shape;14945;p2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6" name="Google Shape;14946;p2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7" name="Google Shape;14947;p2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8" name="Google Shape;14948;p2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9" name="Google Shape;14949;p2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0" name="Google Shape;14950;p2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1" name="Google Shape;14951;p2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2" name="Google Shape;14952;p2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3" name="Google Shape;14953;p2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4" name="Google Shape;14954;p2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5" name="Google Shape;14955;p2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6" name="Google Shape;14956;p2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7" name="Google Shape;14957;p2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8" name="Google Shape;14958;p2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9" name="Google Shape;14959;p2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0" name="Google Shape;14960;p2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1" name="Google Shape;14961;p233"/>
          <p:cNvGrpSpPr/>
          <p:nvPr/>
        </p:nvGrpSpPr>
        <p:grpSpPr>
          <a:xfrm>
            <a:off x="6508175" y="4715075"/>
            <a:ext cx="538025" cy="157800"/>
            <a:chOff x="2575325" y="1348650"/>
            <a:chExt cx="538025" cy="157800"/>
          </a:xfrm>
        </p:grpSpPr>
        <p:sp>
          <p:nvSpPr>
            <p:cNvPr id="14962" name="Google Shape;14962;p23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3" name="Google Shape;14963;p23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4" name="Google Shape;14964;p23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5" name="Google Shape;14965;p233"/>
          <p:cNvGrpSpPr/>
          <p:nvPr/>
        </p:nvGrpSpPr>
        <p:grpSpPr>
          <a:xfrm>
            <a:off x="-246311" y="-75763"/>
            <a:ext cx="925310" cy="943383"/>
            <a:chOff x="595389" y="1761100"/>
            <a:chExt cx="925310" cy="943383"/>
          </a:xfrm>
        </p:grpSpPr>
        <p:cxnSp>
          <p:nvCxnSpPr>
            <p:cNvPr id="14966" name="Google Shape;14966;p2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67" name="Google Shape;14967;p2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68" name="Google Shape;14968;p2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969" name="Google Shape;14969;p233"/>
          <p:cNvGrpSpPr/>
          <p:nvPr/>
        </p:nvGrpSpPr>
        <p:grpSpPr>
          <a:xfrm>
            <a:off x="2917989" y="4603375"/>
            <a:ext cx="925310" cy="943383"/>
            <a:chOff x="595389" y="1761100"/>
            <a:chExt cx="925310" cy="943383"/>
          </a:xfrm>
        </p:grpSpPr>
        <p:cxnSp>
          <p:nvCxnSpPr>
            <p:cNvPr id="14970" name="Google Shape;14970;p2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71" name="Google Shape;14971;p2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72" name="Google Shape;14972;p2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973" name="Google Shape;14973;p233"/>
          <p:cNvGrpSpPr/>
          <p:nvPr/>
        </p:nvGrpSpPr>
        <p:grpSpPr>
          <a:xfrm>
            <a:off x="1558572" y="213225"/>
            <a:ext cx="1584577" cy="196549"/>
            <a:chOff x="750197" y="155825"/>
            <a:chExt cx="1584577" cy="196549"/>
          </a:xfrm>
        </p:grpSpPr>
        <p:sp>
          <p:nvSpPr>
            <p:cNvPr id="14974" name="Google Shape;14974;p23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5" name="Google Shape;14975;p23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6" name="Google Shape;14976;p23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7" name="Google Shape;14977;p23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8" name="Google Shape;14978;p23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9" name="Google Shape;14979;p23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0" name="Google Shape;14980;p23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1" name="Google Shape;14981;p23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2" name="Google Shape;14982;p23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3" name="Google Shape;14983;p23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4" name="Google Shape;14984;p23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5" name="Google Shape;14985;p23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6" name="Google Shape;14986;p23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7" name="Google Shape;14987;p23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8" name="Google Shape;14988;p23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9" name="Google Shape;14989;p23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0" name="Google Shape;14990;p23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1" name="Google Shape;14991;p23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2" name="Google Shape;14992;p233"/>
          <p:cNvGrpSpPr/>
          <p:nvPr/>
        </p:nvGrpSpPr>
        <p:grpSpPr>
          <a:xfrm>
            <a:off x="8580889" y="2943025"/>
            <a:ext cx="925310" cy="943383"/>
            <a:chOff x="595389" y="1761100"/>
            <a:chExt cx="925310" cy="943383"/>
          </a:xfrm>
        </p:grpSpPr>
        <p:cxnSp>
          <p:nvCxnSpPr>
            <p:cNvPr id="14993" name="Google Shape;14993;p2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94" name="Google Shape;14994;p2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95" name="Google Shape;14995;p2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996" name="Google Shape;14996;p23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997" name="Google Shape;14997;p23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4998" name="Google Shape;14998;p233"/>
          <p:cNvGrpSpPr/>
          <p:nvPr/>
        </p:nvGrpSpPr>
        <p:grpSpPr>
          <a:xfrm>
            <a:off x="7849895" y="-464687"/>
            <a:ext cx="1656312" cy="1660374"/>
            <a:chOff x="2929375" y="236175"/>
            <a:chExt cx="805325" cy="807300"/>
          </a:xfrm>
        </p:grpSpPr>
        <p:sp>
          <p:nvSpPr>
            <p:cNvPr id="14999" name="Google Shape;14999;p2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0" name="Google Shape;15000;p2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1" name="Google Shape;15001;p2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2" name="Google Shape;15002;p2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3" name="Google Shape;15003;p2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4" name="Google Shape;15004;p2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5" name="Google Shape;15005;p2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6" name="Google Shape;15006;p2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7" name="Google Shape;15007;p2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8" name="Google Shape;15008;p2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9" name="Google Shape;15009;p2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0" name="Google Shape;15010;p2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1" name="Google Shape;15011;p2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2" name="Google Shape;15012;p2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3" name="Google Shape;15013;p2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4" name="Google Shape;15014;p2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5" name="Google Shape;15015;p2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6" name="Google Shape;15016;p2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7" name="Google Shape;15017;p2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5018" name="Shape 15018"/>
        <p:cNvGrpSpPr/>
        <p:nvPr/>
      </p:nvGrpSpPr>
      <p:grpSpPr>
        <a:xfrm>
          <a:off x="0" y="0"/>
          <a:ext cx="0" cy="0"/>
          <a:chOff x="0" y="0"/>
          <a:chExt cx="0" cy="0"/>
        </a:xfrm>
      </p:grpSpPr>
      <p:pic>
        <p:nvPicPr>
          <p:cNvPr id="15019" name="Google Shape;15019;p2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5020" name="Google Shape;15020;p23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21" name="Google Shape;15021;p234"/>
          <p:cNvGrpSpPr/>
          <p:nvPr/>
        </p:nvGrpSpPr>
        <p:grpSpPr>
          <a:xfrm>
            <a:off x="8248820" y="1741563"/>
            <a:ext cx="1656312" cy="1660374"/>
            <a:chOff x="2929375" y="236175"/>
            <a:chExt cx="805325" cy="807300"/>
          </a:xfrm>
        </p:grpSpPr>
        <p:sp>
          <p:nvSpPr>
            <p:cNvPr id="15022" name="Google Shape;15022;p2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3" name="Google Shape;15023;p2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4" name="Google Shape;15024;p2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5" name="Google Shape;15025;p2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6" name="Google Shape;15026;p2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7" name="Google Shape;15027;p2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8" name="Google Shape;15028;p2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9" name="Google Shape;15029;p2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0" name="Google Shape;15030;p2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1" name="Google Shape;15031;p2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2" name="Google Shape;15032;p2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3" name="Google Shape;15033;p2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4" name="Google Shape;15034;p2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5" name="Google Shape;15035;p2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6" name="Google Shape;15036;p2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7" name="Google Shape;15037;p2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8" name="Google Shape;15038;p2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9" name="Google Shape;15039;p2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0" name="Google Shape;15040;p2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1" name="Google Shape;15041;p234"/>
          <p:cNvGrpSpPr/>
          <p:nvPr/>
        </p:nvGrpSpPr>
        <p:grpSpPr>
          <a:xfrm>
            <a:off x="3640225" y="4715075"/>
            <a:ext cx="538025" cy="157800"/>
            <a:chOff x="2575325" y="1348650"/>
            <a:chExt cx="538025" cy="157800"/>
          </a:xfrm>
        </p:grpSpPr>
        <p:sp>
          <p:nvSpPr>
            <p:cNvPr id="15042" name="Google Shape;15042;p23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3" name="Google Shape;15043;p23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4" name="Google Shape;15044;p23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5" name="Google Shape;15045;p234"/>
          <p:cNvGrpSpPr/>
          <p:nvPr/>
        </p:nvGrpSpPr>
        <p:grpSpPr>
          <a:xfrm>
            <a:off x="-311161" y="3659987"/>
            <a:ext cx="925310" cy="943383"/>
            <a:chOff x="595389" y="1761100"/>
            <a:chExt cx="925310" cy="943383"/>
          </a:xfrm>
        </p:grpSpPr>
        <p:cxnSp>
          <p:nvCxnSpPr>
            <p:cNvPr id="15046" name="Google Shape;15046;p2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47" name="Google Shape;15047;p2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48" name="Google Shape;15048;p2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049" name="Google Shape;15049;p234"/>
          <p:cNvGrpSpPr/>
          <p:nvPr/>
        </p:nvGrpSpPr>
        <p:grpSpPr>
          <a:xfrm>
            <a:off x="8423989" y="4512450"/>
            <a:ext cx="925310" cy="943383"/>
            <a:chOff x="595389" y="1761100"/>
            <a:chExt cx="925310" cy="943383"/>
          </a:xfrm>
        </p:grpSpPr>
        <p:cxnSp>
          <p:nvCxnSpPr>
            <p:cNvPr id="15050" name="Google Shape;15050;p2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51" name="Google Shape;15051;p2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52" name="Google Shape;15052;p2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053" name="Google Shape;15053;p234"/>
          <p:cNvGrpSpPr/>
          <p:nvPr/>
        </p:nvGrpSpPr>
        <p:grpSpPr>
          <a:xfrm>
            <a:off x="713097" y="213225"/>
            <a:ext cx="1584577" cy="196549"/>
            <a:chOff x="750197" y="155825"/>
            <a:chExt cx="1584577" cy="196549"/>
          </a:xfrm>
        </p:grpSpPr>
        <p:sp>
          <p:nvSpPr>
            <p:cNvPr id="15054" name="Google Shape;15054;p23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5" name="Google Shape;15055;p23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6" name="Google Shape;15056;p23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7" name="Google Shape;15057;p23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8" name="Google Shape;15058;p23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9" name="Google Shape;15059;p23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0" name="Google Shape;15060;p23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1" name="Google Shape;15061;p23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2" name="Google Shape;15062;p23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3" name="Google Shape;15063;p23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4" name="Google Shape;15064;p23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5" name="Google Shape;15065;p23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6" name="Google Shape;15066;p23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7" name="Google Shape;15067;p23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8" name="Google Shape;15068;p23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9" name="Google Shape;15069;p23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0" name="Google Shape;15070;p23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1" name="Google Shape;15071;p23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2" name="Google Shape;15072;p23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73" name="Google Shape;15073;p23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74" name="Google Shape;15074;p23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075" name="Google Shape;15075;p234"/>
          <p:cNvGrpSpPr/>
          <p:nvPr/>
        </p:nvGrpSpPr>
        <p:grpSpPr>
          <a:xfrm>
            <a:off x="7379439" y="-335700"/>
            <a:ext cx="925310" cy="943383"/>
            <a:chOff x="595389" y="1761100"/>
            <a:chExt cx="925310" cy="943383"/>
          </a:xfrm>
        </p:grpSpPr>
        <p:cxnSp>
          <p:nvCxnSpPr>
            <p:cNvPr id="15076" name="Google Shape;15076;p2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77" name="Google Shape;15077;p2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78" name="Google Shape;15078;p2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5079" name="Shape 15079"/>
        <p:cNvGrpSpPr/>
        <p:nvPr/>
      </p:nvGrpSpPr>
      <p:grpSpPr>
        <a:xfrm>
          <a:off x="0" y="0"/>
          <a:ext cx="0" cy="0"/>
          <a:chOff x="0" y="0"/>
          <a:chExt cx="0" cy="0"/>
        </a:xfrm>
      </p:grpSpPr>
      <p:pic>
        <p:nvPicPr>
          <p:cNvPr id="15080" name="Google Shape;15080;p2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81" name="Google Shape;15081;p235"/>
          <p:cNvGrpSpPr/>
          <p:nvPr/>
        </p:nvGrpSpPr>
        <p:grpSpPr>
          <a:xfrm>
            <a:off x="8169570" y="4244876"/>
            <a:ext cx="1656312" cy="1660374"/>
            <a:chOff x="2929375" y="236175"/>
            <a:chExt cx="805325" cy="807300"/>
          </a:xfrm>
        </p:grpSpPr>
        <p:sp>
          <p:nvSpPr>
            <p:cNvPr id="15082" name="Google Shape;15082;p2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3" name="Google Shape;15083;p2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4" name="Google Shape;15084;p2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5" name="Google Shape;15085;p2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6" name="Google Shape;15086;p2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7" name="Google Shape;15087;p2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8" name="Google Shape;15088;p2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9" name="Google Shape;15089;p2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0" name="Google Shape;15090;p2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1" name="Google Shape;15091;p2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2" name="Google Shape;15092;p2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3" name="Google Shape;15093;p2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4" name="Google Shape;15094;p2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5" name="Google Shape;15095;p2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6" name="Google Shape;15096;p2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7" name="Google Shape;15097;p2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8" name="Google Shape;15098;p2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9" name="Google Shape;15099;p2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0" name="Google Shape;15100;p2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1" name="Google Shape;15101;p235"/>
          <p:cNvGrpSpPr/>
          <p:nvPr/>
        </p:nvGrpSpPr>
        <p:grpSpPr>
          <a:xfrm>
            <a:off x="1383300" y="4715075"/>
            <a:ext cx="538025" cy="157800"/>
            <a:chOff x="2575325" y="1348650"/>
            <a:chExt cx="538025" cy="157800"/>
          </a:xfrm>
        </p:grpSpPr>
        <p:sp>
          <p:nvSpPr>
            <p:cNvPr id="15102" name="Google Shape;15102;p23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3" name="Google Shape;15103;p23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4" name="Google Shape;15104;p23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5" name="Google Shape;15105;p235"/>
          <p:cNvGrpSpPr/>
          <p:nvPr/>
        </p:nvGrpSpPr>
        <p:grpSpPr>
          <a:xfrm>
            <a:off x="-246311" y="-75763"/>
            <a:ext cx="925310" cy="943383"/>
            <a:chOff x="595389" y="1761100"/>
            <a:chExt cx="925310" cy="943383"/>
          </a:xfrm>
        </p:grpSpPr>
        <p:cxnSp>
          <p:nvCxnSpPr>
            <p:cNvPr id="15106" name="Google Shape;15106;p2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07" name="Google Shape;15107;p2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08" name="Google Shape;15108;p2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09" name="Google Shape;15109;p235"/>
          <p:cNvGrpSpPr/>
          <p:nvPr/>
        </p:nvGrpSpPr>
        <p:grpSpPr>
          <a:xfrm>
            <a:off x="6642364" y="4603375"/>
            <a:ext cx="925310" cy="943383"/>
            <a:chOff x="595389" y="1761100"/>
            <a:chExt cx="925310" cy="943383"/>
          </a:xfrm>
        </p:grpSpPr>
        <p:cxnSp>
          <p:nvCxnSpPr>
            <p:cNvPr id="15110" name="Google Shape;15110;p2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11" name="Google Shape;15111;p2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12" name="Google Shape;15112;p2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13" name="Google Shape;15113;p235"/>
          <p:cNvGrpSpPr/>
          <p:nvPr/>
        </p:nvGrpSpPr>
        <p:grpSpPr>
          <a:xfrm>
            <a:off x="6788522" y="213225"/>
            <a:ext cx="1584577" cy="196549"/>
            <a:chOff x="750197" y="155825"/>
            <a:chExt cx="1584577" cy="196549"/>
          </a:xfrm>
        </p:grpSpPr>
        <p:sp>
          <p:nvSpPr>
            <p:cNvPr id="15114" name="Google Shape;15114;p23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5" name="Google Shape;15115;p23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6" name="Google Shape;15116;p23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7" name="Google Shape;15117;p23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8" name="Google Shape;15118;p23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9" name="Google Shape;15119;p23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0" name="Google Shape;15120;p23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1" name="Google Shape;15121;p23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2" name="Google Shape;15122;p23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3" name="Google Shape;15123;p23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4" name="Google Shape;15124;p23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5" name="Google Shape;15125;p23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6" name="Google Shape;15126;p23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7" name="Google Shape;15127;p23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8" name="Google Shape;15128;p23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9" name="Google Shape;15129;p23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0" name="Google Shape;15130;p23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1" name="Google Shape;15131;p23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2" name="Google Shape;15132;p235"/>
          <p:cNvGrpSpPr/>
          <p:nvPr/>
        </p:nvGrpSpPr>
        <p:grpSpPr>
          <a:xfrm>
            <a:off x="8535064" y="792575"/>
            <a:ext cx="925310" cy="943383"/>
            <a:chOff x="595389" y="1761100"/>
            <a:chExt cx="925310" cy="943383"/>
          </a:xfrm>
        </p:grpSpPr>
        <p:cxnSp>
          <p:nvCxnSpPr>
            <p:cNvPr id="15133" name="Google Shape;15133;p2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34" name="Google Shape;15134;p2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35" name="Google Shape;15135;p2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136" name="Google Shape;15136;p23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37" name="Google Shape;15137;p23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5138" name="Google Shape;15138;p235"/>
          <p:cNvGrpSpPr/>
          <p:nvPr/>
        </p:nvGrpSpPr>
        <p:grpSpPr>
          <a:xfrm>
            <a:off x="-640655" y="4244876"/>
            <a:ext cx="1656312" cy="1660374"/>
            <a:chOff x="2929375" y="236175"/>
            <a:chExt cx="805325" cy="807300"/>
          </a:xfrm>
        </p:grpSpPr>
        <p:sp>
          <p:nvSpPr>
            <p:cNvPr id="15139" name="Google Shape;15139;p2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0" name="Google Shape;15140;p2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1" name="Google Shape;15141;p2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2" name="Google Shape;15142;p2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3" name="Google Shape;15143;p2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4" name="Google Shape;15144;p2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5" name="Google Shape;15145;p2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6" name="Google Shape;15146;p2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7" name="Google Shape;15147;p2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8" name="Google Shape;15148;p2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9" name="Google Shape;15149;p2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0" name="Google Shape;15150;p2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1" name="Google Shape;15151;p2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2" name="Google Shape;15152;p2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3" name="Google Shape;15153;p2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4" name="Google Shape;15154;p2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5" name="Google Shape;15155;p2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6" name="Google Shape;15156;p2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7" name="Google Shape;15157;p2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8" name="Google Shape;15158;p23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5159" name="Shape 15159"/>
        <p:cNvGrpSpPr/>
        <p:nvPr/>
      </p:nvGrpSpPr>
      <p:grpSpPr>
        <a:xfrm>
          <a:off x="0" y="0"/>
          <a:ext cx="0" cy="0"/>
          <a:chOff x="0" y="0"/>
          <a:chExt cx="0" cy="0"/>
        </a:xfrm>
      </p:grpSpPr>
      <p:pic>
        <p:nvPicPr>
          <p:cNvPr id="15160" name="Google Shape;15160;p23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161" name="Google Shape;15161;p236"/>
          <p:cNvGrpSpPr/>
          <p:nvPr/>
        </p:nvGrpSpPr>
        <p:grpSpPr>
          <a:xfrm>
            <a:off x="8524820" y="1741563"/>
            <a:ext cx="1656312" cy="1660374"/>
            <a:chOff x="2929375" y="236175"/>
            <a:chExt cx="805325" cy="807300"/>
          </a:xfrm>
        </p:grpSpPr>
        <p:sp>
          <p:nvSpPr>
            <p:cNvPr id="15162" name="Google Shape;15162;p23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3" name="Google Shape;15163;p23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4" name="Google Shape;15164;p23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5" name="Google Shape;15165;p23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6" name="Google Shape;15166;p23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7" name="Google Shape;15167;p23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8" name="Google Shape;15168;p23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9" name="Google Shape;15169;p23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0" name="Google Shape;15170;p23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1" name="Google Shape;15171;p23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2" name="Google Shape;15172;p23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3" name="Google Shape;15173;p23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4" name="Google Shape;15174;p23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5" name="Google Shape;15175;p23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6" name="Google Shape;15176;p23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7" name="Google Shape;15177;p23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8" name="Google Shape;15178;p23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9" name="Google Shape;15179;p23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0" name="Google Shape;15180;p23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1" name="Google Shape;15181;p236"/>
          <p:cNvGrpSpPr/>
          <p:nvPr/>
        </p:nvGrpSpPr>
        <p:grpSpPr>
          <a:xfrm>
            <a:off x="4300600" y="4715075"/>
            <a:ext cx="538025" cy="157800"/>
            <a:chOff x="2575325" y="1348650"/>
            <a:chExt cx="538025" cy="157800"/>
          </a:xfrm>
        </p:grpSpPr>
        <p:sp>
          <p:nvSpPr>
            <p:cNvPr id="15182" name="Google Shape;15182;p23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3" name="Google Shape;15183;p23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4" name="Google Shape;15184;p23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5" name="Google Shape;15185;p236"/>
          <p:cNvGrpSpPr/>
          <p:nvPr/>
        </p:nvGrpSpPr>
        <p:grpSpPr>
          <a:xfrm>
            <a:off x="-246311" y="-75763"/>
            <a:ext cx="925310" cy="943383"/>
            <a:chOff x="595389" y="1761100"/>
            <a:chExt cx="925310" cy="943383"/>
          </a:xfrm>
        </p:grpSpPr>
        <p:cxnSp>
          <p:nvCxnSpPr>
            <p:cNvPr id="15186" name="Google Shape;15186;p23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87" name="Google Shape;15187;p23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188" name="Google Shape;15188;p23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89" name="Google Shape;15189;p236"/>
          <p:cNvGrpSpPr/>
          <p:nvPr/>
        </p:nvGrpSpPr>
        <p:grpSpPr>
          <a:xfrm>
            <a:off x="3777322" y="213225"/>
            <a:ext cx="1584577" cy="196549"/>
            <a:chOff x="750197" y="155825"/>
            <a:chExt cx="1584577" cy="196549"/>
          </a:xfrm>
        </p:grpSpPr>
        <p:sp>
          <p:nvSpPr>
            <p:cNvPr id="15190" name="Google Shape;15190;p23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1" name="Google Shape;15191;p23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2" name="Google Shape;15192;p23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3" name="Google Shape;15193;p23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4" name="Google Shape;15194;p23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5" name="Google Shape;15195;p23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6" name="Google Shape;15196;p23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7" name="Google Shape;15197;p23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8" name="Google Shape;15198;p23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9" name="Google Shape;15199;p23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0" name="Google Shape;15200;p23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1" name="Google Shape;15201;p23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2" name="Google Shape;15202;p23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3" name="Google Shape;15203;p23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4" name="Google Shape;15204;p23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5" name="Google Shape;15205;p23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6" name="Google Shape;15206;p23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7" name="Google Shape;15207;p23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8" name="Google Shape;15208;p236"/>
          <p:cNvGrpSpPr/>
          <p:nvPr/>
        </p:nvGrpSpPr>
        <p:grpSpPr>
          <a:xfrm>
            <a:off x="8104714" y="4394475"/>
            <a:ext cx="925310" cy="943383"/>
            <a:chOff x="595389" y="1761100"/>
            <a:chExt cx="925310" cy="943383"/>
          </a:xfrm>
        </p:grpSpPr>
        <p:cxnSp>
          <p:nvCxnSpPr>
            <p:cNvPr id="15209" name="Google Shape;15209;p23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210" name="Google Shape;15210;p23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211" name="Google Shape;15211;p23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212" name="Google Shape;15212;p23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13" name="Google Shape;15213;p23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214" name="Google Shape;15214;p23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215" name="Google Shape;15215;p23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16" name="Google Shape;15216;p23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17" name="Google Shape;15217;p23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5218" name="Google Shape;15218;p23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219" name="Google Shape;15219;p236"/>
          <p:cNvGrpSpPr/>
          <p:nvPr/>
        </p:nvGrpSpPr>
        <p:grpSpPr>
          <a:xfrm>
            <a:off x="-1063405" y="1741563"/>
            <a:ext cx="1656312" cy="1660374"/>
            <a:chOff x="2929375" y="236175"/>
            <a:chExt cx="805325" cy="807300"/>
          </a:xfrm>
        </p:grpSpPr>
        <p:sp>
          <p:nvSpPr>
            <p:cNvPr id="15220" name="Google Shape;15220;p23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1" name="Google Shape;15221;p23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2" name="Google Shape;15222;p23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3" name="Google Shape;15223;p23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4" name="Google Shape;15224;p23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5" name="Google Shape;15225;p23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6" name="Google Shape;15226;p23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7" name="Google Shape;15227;p23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8" name="Google Shape;15228;p23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9" name="Google Shape;15229;p23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0" name="Google Shape;15230;p23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1" name="Google Shape;15231;p23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2" name="Google Shape;15232;p23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3" name="Google Shape;15233;p23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4" name="Google Shape;15234;p23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5" name="Google Shape;15235;p23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6" name="Google Shape;15236;p23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7" name="Google Shape;15237;p23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8" name="Google Shape;15238;p23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446"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2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1" name="Google Shape;1501;p2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2" name="Google Shape;1502;p2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5" name="Google Shape;150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6" name="Google Shape;150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5239" name="Shape 15239"/>
        <p:cNvGrpSpPr/>
        <p:nvPr/>
      </p:nvGrpSpPr>
      <p:grpSpPr>
        <a:xfrm>
          <a:off x="0" y="0"/>
          <a:ext cx="0" cy="0"/>
          <a:chOff x="0" y="0"/>
          <a:chExt cx="0" cy="0"/>
        </a:xfrm>
      </p:grpSpPr>
      <p:pic>
        <p:nvPicPr>
          <p:cNvPr id="15240" name="Google Shape;15240;p23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5241" name="Google Shape;15241;p23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242" name="Google Shape;15242;p237"/>
          <p:cNvGrpSpPr/>
          <p:nvPr/>
        </p:nvGrpSpPr>
        <p:grpSpPr>
          <a:xfrm>
            <a:off x="7947370" y="-568374"/>
            <a:ext cx="1656312" cy="1660374"/>
            <a:chOff x="2929375" y="236175"/>
            <a:chExt cx="805325" cy="807300"/>
          </a:xfrm>
        </p:grpSpPr>
        <p:sp>
          <p:nvSpPr>
            <p:cNvPr id="15243" name="Google Shape;15243;p23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4" name="Google Shape;15244;p23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5" name="Google Shape;15245;p23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6" name="Google Shape;15246;p23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7" name="Google Shape;15247;p23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8" name="Google Shape;15248;p23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9" name="Google Shape;15249;p23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0" name="Google Shape;15250;p23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1" name="Google Shape;15251;p23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2" name="Google Shape;15252;p23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3" name="Google Shape;15253;p23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4" name="Google Shape;15254;p23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5" name="Google Shape;15255;p23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6" name="Google Shape;15256;p23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7" name="Google Shape;15257;p23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8" name="Google Shape;15258;p23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9" name="Google Shape;15259;p23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0" name="Google Shape;15260;p23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1" name="Google Shape;15261;p23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2" name="Google Shape;15262;p237"/>
          <p:cNvGrpSpPr/>
          <p:nvPr/>
        </p:nvGrpSpPr>
        <p:grpSpPr>
          <a:xfrm>
            <a:off x="-401736" y="390950"/>
            <a:ext cx="925310" cy="943383"/>
            <a:chOff x="595389" y="1761100"/>
            <a:chExt cx="925310" cy="943383"/>
          </a:xfrm>
        </p:grpSpPr>
        <p:cxnSp>
          <p:nvCxnSpPr>
            <p:cNvPr id="15263" name="Google Shape;15263;p23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264" name="Google Shape;15264;p23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265" name="Google Shape;15265;p23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266" name="Google Shape;15266;p237"/>
          <p:cNvGrpSpPr/>
          <p:nvPr/>
        </p:nvGrpSpPr>
        <p:grpSpPr>
          <a:xfrm>
            <a:off x="8568314" y="3963425"/>
            <a:ext cx="925310" cy="943383"/>
            <a:chOff x="595389" y="1761100"/>
            <a:chExt cx="925310" cy="943383"/>
          </a:xfrm>
        </p:grpSpPr>
        <p:cxnSp>
          <p:nvCxnSpPr>
            <p:cNvPr id="15267" name="Google Shape;15267;p23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268" name="Google Shape;15268;p23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269" name="Google Shape;15269;p23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270" name="Google Shape;15270;p23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71" name="Google Shape;15271;p23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272" name="Google Shape;15272;p23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5273" name="Shape 15273"/>
        <p:cNvGrpSpPr/>
        <p:nvPr/>
      </p:nvGrpSpPr>
      <p:grpSpPr>
        <a:xfrm>
          <a:off x="0" y="0"/>
          <a:ext cx="0" cy="0"/>
          <a:chOff x="0" y="0"/>
          <a:chExt cx="0" cy="0"/>
        </a:xfrm>
      </p:grpSpPr>
      <p:pic>
        <p:nvPicPr>
          <p:cNvPr id="15274" name="Google Shape;15274;p23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5275" name="Google Shape;15275;p23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6" name="Google Shape;15276;p238"/>
          <p:cNvGrpSpPr/>
          <p:nvPr/>
        </p:nvGrpSpPr>
        <p:grpSpPr>
          <a:xfrm>
            <a:off x="-1008030" y="3427238"/>
            <a:ext cx="1656312" cy="1660374"/>
            <a:chOff x="2929375" y="236175"/>
            <a:chExt cx="805325" cy="807300"/>
          </a:xfrm>
        </p:grpSpPr>
        <p:sp>
          <p:nvSpPr>
            <p:cNvPr id="15277" name="Google Shape;15277;p23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8" name="Google Shape;15278;p23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9" name="Google Shape;15279;p23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0" name="Google Shape;15280;p23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1" name="Google Shape;15281;p23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2" name="Google Shape;15282;p23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3" name="Google Shape;15283;p23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4" name="Google Shape;15284;p23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5" name="Google Shape;15285;p23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6" name="Google Shape;15286;p23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7" name="Google Shape;15287;p23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8" name="Google Shape;15288;p23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9" name="Google Shape;15289;p23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0" name="Google Shape;15290;p23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1" name="Google Shape;15291;p23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2" name="Google Shape;15292;p23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3" name="Google Shape;15293;p23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4" name="Google Shape;15294;p23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5" name="Google Shape;15295;p23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6" name="Google Shape;15296;p238"/>
          <p:cNvGrpSpPr/>
          <p:nvPr/>
        </p:nvGrpSpPr>
        <p:grpSpPr>
          <a:xfrm>
            <a:off x="5532700" y="4715075"/>
            <a:ext cx="538025" cy="157800"/>
            <a:chOff x="2575325" y="1348650"/>
            <a:chExt cx="538025" cy="157800"/>
          </a:xfrm>
        </p:grpSpPr>
        <p:sp>
          <p:nvSpPr>
            <p:cNvPr id="15297" name="Google Shape;15297;p23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8" name="Google Shape;15298;p23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9" name="Google Shape;15299;p23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0" name="Google Shape;15300;p238"/>
          <p:cNvGrpSpPr/>
          <p:nvPr/>
        </p:nvGrpSpPr>
        <p:grpSpPr>
          <a:xfrm>
            <a:off x="-246311" y="-75763"/>
            <a:ext cx="925310" cy="943383"/>
            <a:chOff x="595389" y="1761100"/>
            <a:chExt cx="925310" cy="943383"/>
          </a:xfrm>
        </p:grpSpPr>
        <p:cxnSp>
          <p:nvCxnSpPr>
            <p:cNvPr id="15301" name="Google Shape;15301;p2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02" name="Google Shape;15302;p2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03" name="Google Shape;15303;p2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04" name="Google Shape;15304;p238"/>
          <p:cNvGrpSpPr/>
          <p:nvPr/>
        </p:nvGrpSpPr>
        <p:grpSpPr>
          <a:xfrm>
            <a:off x="2917989" y="4603375"/>
            <a:ext cx="925310" cy="943383"/>
            <a:chOff x="595389" y="1761100"/>
            <a:chExt cx="925310" cy="943383"/>
          </a:xfrm>
        </p:grpSpPr>
        <p:cxnSp>
          <p:nvCxnSpPr>
            <p:cNvPr id="15305" name="Google Shape;15305;p2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06" name="Google Shape;15306;p2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07" name="Google Shape;15307;p2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08" name="Google Shape;15308;p238"/>
          <p:cNvGrpSpPr/>
          <p:nvPr/>
        </p:nvGrpSpPr>
        <p:grpSpPr>
          <a:xfrm>
            <a:off x="3777322" y="213225"/>
            <a:ext cx="1584577" cy="196549"/>
            <a:chOff x="750197" y="155825"/>
            <a:chExt cx="1584577" cy="196549"/>
          </a:xfrm>
        </p:grpSpPr>
        <p:sp>
          <p:nvSpPr>
            <p:cNvPr id="15309" name="Google Shape;15309;p23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0" name="Google Shape;15310;p23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1" name="Google Shape;15311;p23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2" name="Google Shape;15312;p23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3" name="Google Shape;15313;p23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4" name="Google Shape;15314;p23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5" name="Google Shape;15315;p23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6" name="Google Shape;15316;p23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7" name="Google Shape;15317;p23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8" name="Google Shape;15318;p23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9" name="Google Shape;15319;p23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0" name="Google Shape;15320;p23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1" name="Google Shape;15321;p23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2" name="Google Shape;15322;p23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3" name="Google Shape;15323;p23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4" name="Google Shape;15324;p23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5" name="Google Shape;15325;p23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6" name="Google Shape;15326;p23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7" name="Google Shape;15327;p23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28" name="Google Shape;15328;p23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329" name="Google Shape;15329;p23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330" name="Google Shape;15330;p23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331" name="Google Shape;15331;p23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32" name="Google Shape;15332;p23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33" name="Google Shape;15333;p23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34" name="Google Shape;15334;p23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335" name="Google Shape;15335;p238"/>
          <p:cNvGrpSpPr/>
          <p:nvPr/>
        </p:nvGrpSpPr>
        <p:grpSpPr>
          <a:xfrm>
            <a:off x="8565764" y="2067650"/>
            <a:ext cx="925310" cy="943383"/>
            <a:chOff x="595389" y="1761100"/>
            <a:chExt cx="925310" cy="943383"/>
          </a:xfrm>
        </p:grpSpPr>
        <p:cxnSp>
          <p:nvCxnSpPr>
            <p:cNvPr id="15336" name="Google Shape;15336;p2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37" name="Google Shape;15337;p2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38" name="Google Shape;15338;p2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5339" name="Shape 15339"/>
        <p:cNvGrpSpPr/>
        <p:nvPr/>
      </p:nvGrpSpPr>
      <p:grpSpPr>
        <a:xfrm>
          <a:off x="0" y="0"/>
          <a:ext cx="0" cy="0"/>
          <a:chOff x="0" y="0"/>
          <a:chExt cx="0" cy="0"/>
        </a:xfrm>
      </p:grpSpPr>
      <p:pic>
        <p:nvPicPr>
          <p:cNvPr id="15340" name="Google Shape;15340;p23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5341" name="Google Shape;15341;p23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42" name="Google Shape;15342;p239"/>
          <p:cNvGrpSpPr/>
          <p:nvPr/>
        </p:nvGrpSpPr>
        <p:grpSpPr>
          <a:xfrm>
            <a:off x="8632895" y="1741563"/>
            <a:ext cx="1656312" cy="1660374"/>
            <a:chOff x="2929375" y="236175"/>
            <a:chExt cx="805325" cy="807300"/>
          </a:xfrm>
        </p:grpSpPr>
        <p:sp>
          <p:nvSpPr>
            <p:cNvPr id="15343" name="Google Shape;15343;p23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4" name="Google Shape;15344;p23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5" name="Google Shape;15345;p23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6" name="Google Shape;15346;p23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7" name="Google Shape;15347;p23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8" name="Google Shape;15348;p23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9" name="Google Shape;15349;p23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0" name="Google Shape;15350;p23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1" name="Google Shape;15351;p23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2" name="Google Shape;15352;p23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3" name="Google Shape;15353;p23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4" name="Google Shape;15354;p23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5" name="Google Shape;15355;p23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6" name="Google Shape;15356;p23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7" name="Google Shape;15357;p23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8" name="Google Shape;15358;p23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9" name="Google Shape;15359;p23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0" name="Google Shape;15360;p23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1" name="Google Shape;15361;p23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2" name="Google Shape;15362;p239"/>
          <p:cNvGrpSpPr/>
          <p:nvPr/>
        </p:nvGrpSpPr>
        <p:grpSpPr>
          <a:xfrm>
            <a:off x="4302975" y="4715075"/>
            <a:ext cx="538025" cy="157800"/>
            <a:chOff x="2575325" y="1348650"/>
            <a:chExt cx="538025" cy="157800"/>
          </a:xfrm>
        </p:grpSpPr>
        <p:sp>
          <p:nvSpPr>
            <p:cNvPr id="15363" name="Google Shape;15363;p23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4" name="Google Shape;15364;p23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5" name="Google Shape;15365;p23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6" name="Google Shape;15366;p239"/>
          <p:cNvGrpSpPr/>
          <p:nvPr/>
        </p:nvGrpSpPr>
        <p:grpSpPr>
          <a:xfrm>
            <a:off x="-253511" y="68312"/>
            <a:ext cx="925310" cy="943383"/>
            <a:chOff x="595389" y="1761100"/>
            <a:chExt cx="925310" cy="943383"/>
          </a:xfrm>
        </p:grpSpPr>
        <p:cxnSp>
          <p:nvCxnSpPr>
            <p:cNvPr id="15367" name="Google Shape;15367;p2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68" name="Google Shape;15368;p2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69" name="Google Shape;15369;p2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70" name="Google Shape;15370;p239"/>
          <p:cNvGrpSpPr/>
          <p:nvPr/>
        </p:nvGrpSpPr>
        <p:grpSpPr>
          <a:xfrm>
            <a:off x="8580189" y="4463100"/>
            <a:ext cx="925310" cy="943383"/>
            <a:chOff x="595389" y="1761100"/>
            <a:chExt cx="925310" cy="943383"/>
          </a:xfrm>
        </p:grpSpPr>
        <p:cxnSp>
          <p:nvCxnSpPr>
            <p:cNvPr id="15371" name="Google Shape;15371;p2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72" name="Google Shape;15372;p2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73" name="Google Shape;15373;p2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74" name="Google Shape;15374;p239"/>
          <p:cNvGrpSpPr/>
          <p:nvPr/>
        </p:nvGrpSpPr>
        <p:grpSpPr>
          <a:xfrm>
            <a:off x="6839422" y="213225"/>
            <a:ext cx="1584577" cy="196549"/>
            <a:chOff x="750197" y="155825"/>
            <a:chExt cx="1584577" cy="196549"/>
          </a:xfrm>
        </p:grpSpPr>
        <p:sp>
          <p:nvSpPr>
            <p:cNvPr id="15375" name="Google Shape;15375;p23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6" name="Google Shape;15376;p23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7" name="Google Shape;15377;p23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8" name="Google Shape;15378;p23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9" name="Google Shape;15379;p23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0" name="Google Shape;15380;p23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1" name="Google Shape;15381;p23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2" name="Google Shape;15382;p23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3" name="Google Shape;15383;p23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4" name="Google Shape;15384;p23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5" name="Google Shape;15385;p23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6" name="Google Shape;15386;p23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7" name="Google Shape;15387;p23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8" name="Google Shape;15388;p23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9" name="Google Shape;15389;p23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0" name="Google Shape;15390;p23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1" name="Google Shape;15391;p23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2" name="Google Shape;15392;p23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3" name="Google Shape;15393;p23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5394" name="Google Shape;15394;p23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95" name="Google Shape;15395;p23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96" name="Google Shape;15396;p23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97" name="Google Shape;15397;p23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98" name="Google Shape;15398;p23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99" name="Google Shape;15399;p23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00" name="Google Shape;15400;p23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01" name="Google Shape;15401;p23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02" name="Google Shape;15402;p23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5403" name="Shape 15403"/>
        <p:cNvGrpSpPr/>
        <p:nvPr/>
      </p:nvGrpSpPr>
      <p:grpSpPr>
        <a:xfrm>
          <a:off x="0" y="0"/>
          <a:ext cx="0" cy="0"/>
          <a:chOff x="0" y="0"/>
          <a:chExt cx="0" cy="0"/>
        </a:xfrm>
      </p:grpSpPr>
      <p:pic>
        <p:nvPicPr>
          <p:cNvPr id="15404" name="Google Shape;15404;p24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405" name="Google Shape;15405;p240"/>
          <p:cNvGrpSpPr/>
          <p:nvPr/>
        </p:nvGrpSpPr>
        <p:grpSpPr>
          <a:xfrm>
            <a:off x="1269045" y="4603363"/>
            <a:ext cx="1656312" cy="1660374"/>
            <a:chOff x="2929375" y="236175"/>
            <a:chExt cx="805325" cy="807300"/>
          </a:xfrm>
        </p:grpSpPr>
        <p:sp>
          <p:nvSpPr>
            <p:cNvPr id="15406" name="Google Shape;15406;p24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7" name="Google Shape;15407;p24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8" name="Google Shape;15408;p24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9" name="Google Shape;15409;p24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0" name="Google Shape;15410;p24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1" name="Google Shape;15411;p24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2" name="Google Shape;15412;p24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3" name="Google Shape;15413;p24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4" name="Google Shape;15414;p24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5" name="Google Shape;15415;p24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6" name="Google Shape;15416;p24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7" name="Google Shape;15417;p24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8" name="Google Shape;15418;p24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9" name="Google Shape;15419;p24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0" name="Google Shape;15420;p24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1" name="Google Shape;15421;p24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2" name="Google Shape;15422;p24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3" name="Google Shape;15423;p24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4" name="Google Shape;15424;p24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5" name="Google Shape;15425;p240"/>
          <p:cNvGrpSpPr/>
          <p:nvPr/>
        </p:nvGrpSpPr>
        <p:grpSpPr>
          <a:xfrm>
            <a:off x="4300600" y="4794325"/>
            <a:ext cx="538025" cy="157800"/>
            <a:chOff x="2575325" y="1348650"/>
            <a:chExt cx="538025" cy="157800"/>
          </a:xfrm>
        </p:grpSpPr>
        <p:sp>
          <p:nvSpPr>
            <p:cNvPr id="15426" name="Google Shape;15426;p24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7" name="Google Shape;15427;p24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8" name="Google Shape;15428;p24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9" name="Google Shape;15429;p240"/>
          <p:cNvGrpSpPr/>
          <p:nvPr/>
        </p:nvGrpSpPr>
        <p:grpSpPr>
          <a:xfrm>
            <a:off x="-246311" y="-75763"/>
            <a:ext cx="925310" cy="943383"/>
            <a:chOff x="595389" y="1761100"/>
            <a:chExt cx="925310" cy="943383"/>
          </a:xfrm>
        </p:grpSpPr>
        <p:cxnSp>
          <p:nvCxnSpPr>
            <p:cNvPr id="15430" name="Google Shape;15430;p24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31" name="Google Shape;15431;p24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32" name="Google Shape;15432;p24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433" name="Google Shape;15433;p240"/>
          <p:cNvGrpSpPr/>
          <p:nvPr/>
        </p:nvGrpSpPr>
        <p:grpSpPr>
          <a:xfrm>
            <a:off x="8349639" y="4480900"/>
            <a:ext cx="925310" cy="943383"/>
            <a:chOff x="595389" y="1761100"/>
            <a:chExt cx="925310" cy="943383"/>
          </a:xfrm>
        </p:grpSpPr>
        <p:cxnSp>
          <p:nvCxnSpPr>
            <p:cNvPr id="15434" name="Google Shape;15434;p24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35" name="Google Shape;15435;p24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36" name="Google Shape;15436;p24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437" name="Google Shape;15437;p240"/>
          <p:cNvGrpSpPr/>
          <p:nvPr/>
        </p:nvGrpSpPr>
        <p:grpSpPr>
          <a:xfrm>
            <a:off x="3777322" y="213225"/>
            <a:ext cx="1584577" cy="196549"/>
            <a:chOff x="750197" y="155825"/>
            <a:chExt cx="1584577" cy="196549"/>
          </a:xfrm>
        </p:grpSpPr>
        <p:sp>
          <p:nvSpPr>
            <p:cNvPr id="15438" name="Google Shape;15438;p24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9" name="Google Shape;15439;p24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0" name="Google Shape;15440;p24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1" name="Google Shape;15441;p24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2" name="Google Shape;15442;p24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3" name="Google Shape;15443;p24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4" name="Google Shape;15444;p24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5" name="Google Shape;15445;p24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6" name="Google Shape;15446;p24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7" name="Google Shape;15447;p24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8" name="Google Shape;15448;p24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9" name="Google Shape;15449;p24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0" name="Google Shape;15450;p24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1" name="Google Shape;15451;p24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2" name="Google Shape;15452;p24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3" name="Google Shape;15453;p24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4" name="Google Shape;15454;p24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5" name="Google Shape;15455;p24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6" name="Google Shape;15456;p24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5457" name="Google Shape;15457;p24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58" name="Google Shape;15458;p24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59" name="Google Shape;15459;p24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60" name="Google Shape;15460;p24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61" name="Google Shape;15461;p24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62" name="Google Shape;15462;p24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63" name="Google Shape;15463;p24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64" name="Google Shape;15464;p24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65" name="Google Shape;15465;p24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66" name="Google Shape;15466;p24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67" name="Google Shape;15467;p24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68" name="Google Shape;15468;p24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5469" name="Google Shape;15469;p240"/>
          <p:cNvGrpSpPr/>
          <p:nvPr/>
        </p:nvGrpSpPr>
        <p:grpSpPr>
          <a:xfrm>
            <a:off x="6412545" y="-1250587"/>
            <a:ext cx="1656312" cy="1660374"/>
            <a:chOff x="2929375" y="236175"/>
            <a:chExt cx="805325" cy="807300"/>
          </a:xfrm>
        </p:grpSpPr>
        <p:sp>
          <p:nvSpPr>
            <p:cNvPr id="15470" name="Google Shape;15470;p24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1" name="Google Shape;15471;p24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2" name="Google Shape;15472;p24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3" name="Google Shape;15473;p24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4" name="Google Shape;15474;p24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5" name="Google Shape;15475;p24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6" name="Google Shape;15476;p24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7" name="Google Shape;15477;p24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8" name="Google Shape;15478;p24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9" name="Google Shape;15479;p24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0" name="Google Shape;15480;p24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1" name="Google Shape;15481;p24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2" name="Google Shape;15482;p24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3" name="Google Shape;15483;p24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4" name="Google Shape;15484;p24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5" name="Google Shape;15485;p24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6" name="Google Shape;15486;p24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7" name="Google Shape;15487;p24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8" name="Google Shape;15488;p24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5489" name="Shape 15489"/>
        <p:cNvGrpSpPr/>
        <p:nvPr/>
      </p:nvGrpSpPr>
      <p:grpSpPr>
        <a:xfrm>
          <a:off x="0" y="0"/>
          <a:ext cx="0" cy="0"/>
          <a:chOff x="0" y="0"/>
          <a:chExt cx="0" cy="0"/>
        </a:xfrm>
      </p:grpSpPr>
      <p:pic>
        <p:nvPicPr>
          <p:cNvPr id="15490" name="Google Shape;15490;p24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5491" name="Google Shape;15491;p24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2" name="Google Shape;15492;p241"/>
          <p:cNvGrpSpPr/>
          <p:nvPr/>
        </p:nvGrpSpPr>
        <p:grpSpPr>
          <a:xfrm>
            <a:off x="-936180" y="4356538"/>
            <a:ext cx="1656312" cy="1660374"/>
            <a:chOff x="2929375" y="236175"/>
            <a:chExt cx="805325" cy="807300"/>
          </a:xfrm>
        </p:grpSpPr>
        <p:sp>
          <p:nvSpPr>
            <p:cNvPr id="15493" name="Google Shape;15493;p24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4" name="Google Shape;15494;p24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5" name="Google Shape;15495;p24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6" name="Google Shape;15496;p24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7" name="Google Shape;15497;p24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8" name="Google Shape;15498;p24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9" name="Google Shape;15499;p24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0" name="Google Shape;15500;p24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1" name="Google Shape;15501;p24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2" name="Google Shape;15502;p24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3" name="Google Shape;15503;p24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4" name="Google Shape;15504;p24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5" name="Google Shape;15505;p24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6" name="Google Shape;15506;p24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7" name="Google Shape;15507;p24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8" name="Google Shape;15508;p24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9" name="Google Shape;15509;p24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0" name="Google Shape;15510;p24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1" name="Google Shape;15511;p24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2" name="Google Shape;15512;p241"/>
          <p:cNvGrpSpPr/>
          <p:nvPr/>
        </p:nvGrpSpPr>
        <p:grpSpPr>
          <a:xfrm>
            <a:off x="4302975" y="194550"/>
            <a:ext cx="538025" cy="157800"/>
            <a:chOff x="2575325" y="1348650"/>
            <a:chExt cx="538025" cy="157800"/>
          </a:xfrm>
        </p:grpSpPr>
        <p:sp>
          <p:nvSpPr>
            <p:cNvPr id="15513" name="Google Shape;15513;p24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4" name="Google Shape;15514;p24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5" name="Google Shape;15515;p24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6" name="Google Shape;15516;p241"/>
          <p:cNvGrpSpPr/>
          <p:nvPr/>
        </p:nvGrpSpPr>
        <p:grpSpPr>
          <a:xfrm>
            <a:off x="-66211" y="-198238"/>
            <a:ext cx="925310" cy="943383"/>
            <a:chOff x="595389" y="1761100"/>
            <a:chExt cx="925310" cy="943383"/>
          </a:xfrm>
        </p:grpSpPr>
        <p:cxnSp>
          <p:nvCxnSpPr>
            <p:cNvPr id="15517" name="Google Shape;15517;p24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518" name="Google Shape;15518;p24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519" name="Google Shape;15519;p24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20" name="Google Shape;15520;p241"/>
          <p:cNvGrpSpPr/>
          <p:nvPr/>
        </p:nvGrpSpPr>
        <p:grpSpPr>
          <a:xfrm>
            <a:off x="8515339" y="3013100"/>
            <a:ext cx="925310" cy="943383"/>
            <a:chOff x="595389" y="1761100"/>
            <a:chExt cx="925310" cy="943383"/>
          </a:xfrm>
        </p:grpSpPr>
        <p:cxnSp>
          <p:nvCxnSpPr>
            <p:cNvPr id="15521" name="Google Shape;15521;p24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522" name="Google Shape;15522;p24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523" name="Google Shape;15523;p24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24" name="Google Shape;15524;p241"/>
          <p:cNvGrpSpPr/>
          <p:nvPr/>
        </p:nvGrpSpPr>
        <p:grpSpPr>
          <a:xfrm>
            <a:off x="3777322" y="4787625"/>
            <a:ext cx="1584577" cy="196549"/>
            <a:chOff x="750197" y="155825"/>
            <a:chExt cx="1584577" cy="196549"/>
          </a:xfrm>
        </p:grpSpPr>
        <p:sp>
          <p:nvSpPr>
            <p:cNvPr id="15525" name="Google Shape;15525;p24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6" name="Google Shape;15526;p24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7" name="Google Shape;15527;p24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8" name="Google Shape;15528;p24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9" name="Google Shape;15529;p24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0" name="Google Shape;15530;p24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1" name="Google Shape;15531;p24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2" name="Google Shape;15532;p24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3" name="Google Shape;15533;p24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4" name="Google Shape;15534;p24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5" name="Google Shape;15535;p24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6" name="Google Shape;15536;p24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7" name="Google Shape;15537;p24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8" name="Google Shape;15538;p24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9" name="Google Shape;15539;p24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0" name="Google Shape;15540;p24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1" name="Google Shape;15541;p24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2" name="Google Shape;15542;p24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3" name="Google Shape;15543;p24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544" name="Google Shape;15544;p24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5545" name="Google Shape;15545;p24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546" name="Google Shape;15546;p24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5547" name="Google Shape;15547;p24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548" name="Google Shape;15548;p24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5549" name="Google Shape;15549;p24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5550" name="Shape 15550"/>
        <p:cNvGrpSpPr/>
        <p:nvPr/>
      </p:nvGrpSpPr>
      <p:grpSpPr>
        <a:xfrm>
          <a:off x="0" y="0"/>
          <a:ext cx="0" cy="0"/>
          <a:chOff x="0" y="0"/>
          <a:chExt cx="0" cy="0"/>
        </a:xfrm>
      </p:grpSpPr>
      <p:pic>
        <p:nvPicPr>
          <p:cNvPr id="15551" name="Google Shape;15551;p24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5552" name="Google Shape;15552;p24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53" name="Google Shape;15553;p24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554" name="Google Shape;15554;p24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555" name="Google Shape;15555;p24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556" name="Google Shape;15556;p24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57" name="Google Shape;15557;p24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58" name="Google Shape;15558;p24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59" name="Google Shape;15559;p24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5560" name="Google Shape;15560;p24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5561" name="Google Shape;15561;p24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5562" name="Google Shape;15562;p242"/>
          <p:cNvGrpSpPr/>
          <p:nvPr/>
        </p:nvGrpSpPr>
        <p:grpSpPr>
          <a:xfrm>
            <a:off x="-755905" y="4277288"/>
            <a:ext cx="1656312" cy="1660374"/>
            <a:chOff x="2929375" y="236175"/>
            <a:chExt cx="805325" cy="807300"/>
          </a:xfrm>
        </p:grpSpPr>
        <p:sp>
          <p:nvSpPr>
            <p:cNvPr id="15563" name="Google Shape;15563;p24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4" name="Google Shape;15564;p24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5" name="Google Shape;15565;p24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6" name="Google Shape;15566;p24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7" name="Google Shape;15567;p24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8" name="Google Shape;15568;p24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9" name="Google Shape;15569;p24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0" name="Google Shape;15570;p24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1" name="Google Shape;15571;p24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2" name="Google Shape;15572;p24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3" name="Google Shape;15573;p24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4" name="Google Shape;15574;p24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5" name="Google Shape;15575;p24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6" name="Google Shape;15576;p24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7" name="Google Shape;15577;p24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8" name="Google Shape;15578;p24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9" name="Google Shape;15579;p24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0" name="Google Shape;15580;p24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1" name="Google Shape;15581;p24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2" name="Google Shape;15582;p242"/>
          <p:cNvGrpSpPr/>
          <p:nvPr/>
        </p:nvGrpSpPr>
        <p:grpSpPr>
          <a:xfrm>
            <a:off x="7885975" y="155100"/>
            <a:ext cx="538025" cy="157800"/>
            <a:chOff x="2575325" y="1348650"/>
            <a:chExt cx="538025" cy="157800"/>
          </a:xfrm>
        </p:grpSpPr>
        <p:sp>
          <p:nvSpPr>
            <p:cNvPr id="15583" name="Google Shape;15583;p24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4" name="Google Shape;15584;p24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5" name="Google Shape;15585;p24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6" name="Google Shape;15586;p242"/>
          <p:cNvGrpSpPr/>
          <p:nvPr/>
        </p:nvGrpSpPr>
        <p:grpSpPr>
          <a:xfrm>
            <a:off x="-246311" y="-75763"/>
            <a:ext cx="925310" cy="943383"/>
            <a:chOff x="595389" y="1761100"/>
            <a:chExt cx="925310" cy="943383"/>
          </a:xfrm>
        </p:grpSpPr>
        <p:cxnSp>
          <p:nvCxnSpPr>
            <p:cNvPr id="15587" name="Google Shape;15587;p24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588" name="Google Shape;15588;p24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589" name="Google Shape;15589;p24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90" name="Google Shape;15590;p242"/>
          <p:cNvGrpSpPr/>
          <p:nvPr/>
        </p:nvGrpSpPr>
        <p:grpSpPr>
          <a:xfrm>
            <a:off x="3777322" y="4794850"/>
            <a:ext cx="1584577" cy="196549"/>
            <a:chOff x="750197" y="155825"/>
            <a:chExt cx="1584577" cy="196549"/>
          </a:xfrm>
        </p:grpSpPr>
        <p:sp>
          <p:nvSpPr>
            <p:cNvPr id="15591" name="Google Shape;15591;p24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2" name="Google Shape;15592;p24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3" name="Google Shape;15593;p24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4" name="Google Shape;15594;p24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5" name="Google Shape;15595;p24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6" name="Google Shape;15596;p24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7" name="Google Shape;15597;p24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8" name="Google Shape;15598;p24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9" name="Google Shape;15599;p24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0" name="Google Shape;15600;p24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1" name="Google Shape;15601;p24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2" name="Google Shape;15602;p24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3" name="Google Shape;15603;p24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4" name="Google Shape;15604;p24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5" name="Google Shape;15605;p24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6" name="Google Shape;15606;p24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7" name="Google Shape;15607;p24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8" name="Google Shape;15608;p24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9" name="Google Shape;15609;p242"/>
          <p:cNvGrpSpPr/>
          <p:nvPr/>
        </p:nvGrpSpPr>
        <p:grpSpPr>
          <a:xfrm>
            <a:off x="8565764" y="2067650"/>
            <a:ext cx="925310" cy="943383"/>
            <a:chOff x="595389" y="1761100"/>
            <a:chExt cx="925310" cy="943383"/>
          </a:xfrm>
        </p:grpSpPr>
        <p:cxnSp>
          <p:nvCxnSpPr>
            <p:cNvPr id="15610" name="Google Shape;15610;p24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11" name="Google Shape;15611;p24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12" name="Google Shape;15612;p24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613" name="Google Shape;15613;p242"/>
          <p:cNvGrpSpPr/>
          <p:nvPr/>
        </p:nvGrpSpPr>
        <p:grpSpPr>
          <a:xfrm>
            <a:off x="8003920" y="4277288"/>
            <a:ext cx="1656312" cy="1660374"/>
            <a:chOff x="2929375" y="236175"/>
            <a:chExt cx="805325" cy="807300"/>
          </a:xfrm>
        </p:grpSpPr>
        <p:sp>
          <p:nvSpPr>
            <p:cNvPr id="15614" name="Google Shape;15614;p24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5" name="Google Shape;15615;p24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6" name="Google Shape;15616;p24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7" name="Google Shape;15617;p24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8" name="Google Shape;15618;p24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9" name="Google Shape;15619;p24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0" name="Google Shape;15620;p24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1" name="Google Shape;15621;p24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2" name="Google Shape;15622;p24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3" name="Google Shape;15623;p24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4" name="Google Shape;15624;p24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5" name="Google Shape;15625;p24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6" name="Google Shape;15626;p24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7" name="Google Shape;15627;p24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8" name="Google Shape;15628;p24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9" name="Google Shape;15629;p24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0" name="Google Shape;15630;p24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1" name="Google Shape;15631;p24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2" name="Google Shape;15632;p24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5633" name="Shape 15633"/>
        <p:cNvGrpSpPr/>
        <p:nvPr/>
      </p:nvGrpSpPr>
      <p:grpSpPr>
        <a:xfrm>
          <a:off x="0" y="0"/>
          <a:ext cx="0" cy="0"/>
          <a:chOff x="0" y="0"/>
          <a:chExt cx="0" cy="0"/>
        </a:xfrm>
      </p:grpSpPr>
      <p:pic>
        <p:nvPicPr>
          <p:cNvPr id="15634" name="Google Shape;15634;p24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5635" name="Google Shape;15635;p24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6" name="Google Shape;15636;p243"/>
          <p:cNvGrpSpPr/>
          <p:nvPr/>
        </p:nvGrpSpPr>
        <p:grpSpPr>
          <a:xfrm>
            <a:off x="8423995" y="1741563"/>
            <a:ext cx="1656312" cy="1660374"/>
            <a:chOff x="2929375" y="236175"/>
            <a:chExt cx="805325" cy="807300"/>
          </a:xfrm>
        </p:grpSpPr>
        <p:sp>
          <p:nvSpPr>
            <p:cNvPr id="15637" name="Google Shape;15637;p24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8" name="Google Shape;15638;p24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9" name="Google Shape;15639;p24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0" name="Google Shape;15640;p24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1" name="Google Shape;15641;p24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2" name="Google Shape;15642;p24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3" name="Google Shape;15643;p24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4" name="Google Shape;15644;p24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5" name="Google Shape;15645;p24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6" name="Google Shape;15646;p24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7" name="Google Shape;15647;p24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8" name="Google Shape;15648;p24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9" name="Google Shape;15649;p24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0" name="Google Shape;15650;p24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1" name="Google Shape;15651;p24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2" name="Google Shape;15652;p24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3" name="Google Shape;15653;p24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4" name="Google Shape;15654;p24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5" name="Google Shape;15655;p24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6" name="Google Shape;15656;p243"/>
          <p:cNvGrpSpPr/>
          <p:nvPr/>
        </p:nvGrpSpPr>
        <p:grpSpPr>
          <a:xfrm>
            <a:off x="1017275" y="4749000"/>
            <a:ext cx="538025" cy="157800"/>
            <a:chOff x="2575325" y="1348650"/>
            <a:chExt cx="538025" cy="157800"/>
          </a:xfrm>
        </p:grpSpPr>
        <p:sp>
          <p:nvSpPr>
            <p:cNvPr id="15657" name="Google Shape;15657;p24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8" name="Google Shape;15658;p24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9" name="Google Shape;15659;p24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0" name="Google Shape;15660;p243"/>
          <p:cNvGrpSpPr/>
          <p:nvPr/>
        </p:nvGrpSpPr>
        <p:grpSpPr>
          <a:xfrm>
            <a:off x="7961339" y="111175"/>
            <a:ext cx="925310" cy="943383"/>
            <a:chOff x="595389" y="1761100"/>
            <a:chExt cx="925310" cy="943383"/>
          </a:xfrm>
        </p:grpSpPr>
        <p:cxnSp>
          <p:nvCxnSpPr>
            <p:cNvPr id="15661" name="Google Shape;15661;p24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62" name="Google Shape;15662;p24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63" name="Google Shape;15663;p24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664" name="Google Shape;15664;p243"/>
          <p:cNvGrpSpPr/>
          <p:nvPr/>
        </p:nvGrpSpPr>
        <p:grpSpPr>
          <a:xfrm>
            <a:off x="-262436" y="2203875"/>
            <a:ext cx="925310" cy="943383"/>
            <a:chOff x="595389" y="1761100"/>
            <a:chExt cx="925310" cy="943383"/>
          </a:xfrm>
        </p:grpSpPr>
        <p:cxnSp>
          <p:nvCxnSpPr>
            <p:cNvPr id="15665" name="Google Shape;15665;p24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66" name="Google Shape;15666;p24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67" name="Google Shape;15667;p24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668" name="Google Shape;15668;p243"/>
          <p:cNvGrpSpPr/>
          <p:nvPr/>
        </p:nvGrpSpPr>
        <p:grpSpPr>
          <a:xfrm>
            <a:off x="1017285" y="155825"/>
            <a:ext cx="1584577" cy="196549"/>
            <a:chOff x="750197" y="155825"/>
            <a:chExt cx="1584577" cy="196549"/>
          </a:xfrm>
        </p:grpSpPr>
        <p:sp>
          <p:nvSpPr>
            <p:cNvPr id="15669" name="Google Shape;15669;p24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0" name="Google Shape;15670;p24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1" name="Google Shape;15671;p24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2" name="Google Shape;15672;p24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3" name="Google Shape;15673;p24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4" name="Google Shape;15674;p24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5" name="Google Shape;15675;p24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6" name="Google Shape;15676;p24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7" name="Google Shape;15677;p24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8" name="Google Shape;15678;p24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9" name="Google Shape;15679;p24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0" name="Google Shape;15680;p24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1" name="Google Shape;15681;p24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2" name="Google Shape;15682;p24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3" name="Google Shape;15683;p24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4" name="Google Shape;15684;p24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5" name="Google Shape;15685;p24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6" name="Google Shape;15686;p24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7" name="Google Shape;15687;p24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88" name="Google Shape;15688;p24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89" name="Google Shape;15689;p24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15690" name="Google Shape;15690;p24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15691" name="Shape 15691"/>
        <p:cNvGrpSpPr/>
        <p:nvPr/>
      </p:nvGrpSpPr>
      <p:grpSpPr>
        <a:xfrm>
          <a:off x="0" y="0"/>
          <a:ext cx="0" cy="0"/>
          <a:chOff x="0" y="0"/>
          <a:chExt cx="0" cy="0"/>
        </a:xfrm>
      </p:grpSpPr>
      <p:pic>
        <p:nvPicPr>
          <p:cNvPr id="15692" name="Google Shape;15692;p24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693" name="Google Shape;15693;p244"/>
          <p:cNvGrpSpPr/>
          <p:nvPr/>
        </p:nvGrpSpPr>
        <p:grpSpPr>
          <a:xfrm>
            <a:off x="-943205" y="4190838"/>
            <a:ext cx="1656312" cy="1660374"/>
            <a:chOff x="2929375" y="236175"/>
            <a:chExt cx="805325" cy="807300"/>
          </a:xfrm>
        </p:grpSpPr>
        <p:sp>
          <p:nvSpPr>
            <p:cNvPr id="15694" name="Google Shape;15694;p24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5" name="Google Shape;15695;p24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6" name="Google Shape;15696;p24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7" name="Google Shape;15697;p24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8" name="Google Shape;15698;p24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9" name="Google Shape;15699;p24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0" name="Google Shape;15700;p24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1" name="Google Shape;15701;p24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2" name="Google Shape;15702;p24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3" name="Google Shape;15703;p24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4" name="Google Shape;15704;p24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5" name="Google Shape;15705;p24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6" name="Google Shape;15706;p24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7" name="Google Shape;15707;p24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8" name="Google Shape;15708;p24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9" name="Google Shape;15709;p24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0" name="Google Shape;15710;p24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1" name="Google Shape;15711;p24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2" name="Google Shape;15712;p24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3" name="Google Shape;15713;p244"/>
          <p:cNvGrpSpPr/>
          <p:nvPr/>
        </p:nvGrpSpPr>
        <p:grpSpPr>
          <a:xfrm>
            <a:off x="4302975" y="4715075"/>
            <a:ext cx="538025" cy="157800"/>
            <a:chOff x="2575325" y="1348650"/>
            <a:chExt cx="538025" cy="157800"/>
          </a:xfrm>
        </p:grpSpPr>
        <p:sp>
          <p:nvSpPr>
            <p:cNvPr id="15714" name="Google Shape;15714;p24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5" name="Google Shape;15715;p24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6" name="Google Shape;15716;p24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7" name="Google Shape;15717;p244"/>
          <p:cNvGrpSpPr/>
          <p:nvPr/>
        </p:nvGrpSpPr>
        <p:grpSpPr>
          <a:xfrm>
            <a:off x="-289536" y="342037"/>
            <a:ext cx="925310" cy="943383"/>
            <a:chOff x="595389" y="1761100"/>
            <a:chExt cx="925310" cy="943383"/>
          </a:xfrm>
        </p:grpSpPr>
        <p:cxnSp>
          <p:nvCxnSpPr>
            <p:cNvPr id="15718" name="Google Shape;15718;p2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19" name="Google Shape;15719;p2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20" name="Google Shape;15720;p2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721" name="Google Shape;15721;p244"/>
          <p:cNvGrpSpPr/>
          <p:nvPr/>
        </p:nvGrpSpPr>
        <p:grpSpPr>
          <a:xfrm>
            <a:off x="8659439" y="4065800"/>
            <a:ext cx="925310" cy="943383"/>
            <a:chOff x="595389" y="1761100"/>
            <a:chExt cx="925310" cy="943383"/>
          </a:xfrm>
        </p:grpSpPr>
        <p:cxnSp>
          <p:nvCxnSpPr>
            <p:cNvPr id="15722" name="Google Shape;15722;p2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23" name="Google Shape;15723;p2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24" name="Google Shape;15724;p2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725" name="Google Shape;15725;p244"/>
          <p:cNvGrpSpPr/>
          <p:nvPr/>
        </p:nvGrpSpPr>
        <p:grpSpPr>
          <a:xfrm>
            <a:off x="3779697" y="213225"/>
            <a:ext cx="1584577" cy="196549"/>
            <a:chOff x="750197" y="155825"/>
            <a:chExt cx="1584577" cy="196549"/>
          </a:xfrm>
        </p:grpSpPr>
        <p:sp>
          <p:nvSpPr>
            <p:cNvPr id="15726" name="Google Shape;15726;p24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7" name="Google Shape;15727;p24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8" name="Google Shape;15728;p24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9" name="Google Shape;15729;p24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0" name="Google Shape;15730;p24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1" name="Google Shape;15731;p24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2" name="Google Shape;15732;p24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3" name="Google Shape;15733;p24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4" name="Google Shape;15734;p24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5" name="Google Shape;15735;p24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6" name="Google Shape;15736;p24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7" name="Google Shape;15737;p24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8" name="Google Shape;15738;p24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9" name="Google Shape;15739;p24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0" name="Google Shape;15740;p24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1" name="Google Shape;15741;p24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2" name="Google Shape;15742;p24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3" name="Google Shape;15743;p24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4" name="Google Shape;15744;p244"/>
          <p:cNvGrpSpPr/>
          <p:nvPr/>
        </p:nvGrpSpPr>
        <p:grpSpPr>
          <a:xfrm>
            <a:off x="8293945" y="-374937"/>
            <a:ext cx="1656312" cy="1660374"/>
            <a:chOff x="2929375" y="236175"/>
            <a:chExt cx="805325" cy="807300"/>
          </a:xfrm>
        </p:grpSpPr>
        <p:sp>
          <p:nvSpPr>
            <p:cNvPr id="15745" name="Google Shape;15745;p24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6" name="Google Shape;15746;p24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7" name="Google Shape;15747;p24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8" name="Google Shape;15748;p24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9" name="Google Shape;15749;p24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0" name="Google Shape;15750;p24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1" name="Google Shape;15751;p24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2" name="Google Shape;15752;p24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3" name="Google Shape;15753;p24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4" name="Google Shape;15754;p24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5" name="Google Shape;15755;p24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6" name="Google Shape;15756;p24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7" name="Google Shape;15757;p24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8" name="Google Shape;15758;p24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9" name="Google Shape;15759;p24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0" name="Google Shape;15760;p24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1" name="Google Shape;15761;p24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2" name="Google Shape;15762;p24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3" name="Google Shape;15763;p24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764" name="Google Shape;15764;p24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15765" name="Shape 15765"/>
        <p:cNvGrpSpPr/>
        <p:nvPr/>
      </p:nvGrpSpPr>
      <p:grpSpPr>
        <a:xfrm>
          <a:off x="0" y="0"/>
          <a:ext cx="0" cy="0"/>
          <a:chOff x="0" y="0"/>
          <a:chExt cx="0" cy="0"/>
        </a:xfrm>
      </p:grpSpPr>
      <p:pic>
        <p:nvPicPr>
          <p:cNvPr id="15766" name="Google Shape;15766;p24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767" name="Google Shape;15767;p245"/>
          <p:cNvGrpSpPr/>
          <p:nvPr/>
        </p:nvGrpSpPr>
        <p:grpSpPr>
          <a:xfrm>
            <a:off x="-943205" y="812288"/>
            <a:ext cx="1656312" cy="1660374"/>
            <a:chOff x="2929375" y="236175"/>
            <a:chExt cx="805325" cy="807300"/>
          </a:xfrm>
        </p:grpSpPr>
        <p:sp>
          <p:nvSpPr>
            <p:cNvPr id="15768" name="Google Shape;15768;p24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9" name="Google Shape;15769;p24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0" name="Google Shape;15770;p24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1" name="Google Shape;15771;p24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2" name="Google Shape;15772;p24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3" name="Google Shape;15773;p24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4" name="Google Shape;15774;p24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5" name="Google Shape;15775;p24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6" name="Google Shape;15776;p24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7" name="Google Shape;15777;p24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8" name="Google Shape;15778;p24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9" name="Google Shape;15779;p24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0" name="Google Shape;15780;p24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1" name="Google Shape;15781;p24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2" name="Google Shape;15782;p24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3" name="Google Shape;15783;p24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4" name="Google Shape;15784;p24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5" name="Google Shape;15785;p24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6" name="Google Shape;15786;p24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7" name="Google Shape;15787;p245"/>
          <p:cNvGrpSpPr/>
          <p:nvPr/>
        </p:nvGrpSpPr>
        <p:grpSpPr>
          <a:xfrm>
            <a:off x="8236250" y="4715075"/>
            <a:ext cx="538025" cy="157800"/>
            <a:chOff x="2575325" y="1348650"/>
            <a:chExt cx="538025" cy="157800"/>
          </a:xfrm>
        </p:grpSpPr>
        <p:sp>
          <p:nvSpPr>
            <p:cNvPr id="15788" name="Google Shape;15788;p24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9" name="Google Shape;15789;p24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0" name="Google Shape;15790;p24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1" name="Google Shape;15791;p245"/>
          <p:cNvGrpSpPr/>
          <p:nvPr/>
        </p:nvGrpSpPr>
        <p:grpSpPr>
          <a:xfrm>
            <a:off x="7735464" y="-403388"/>
            <a:ext cx="925310" cy="943383"/>
            <a:chOff x="595389" y="1761100"/>
            <a:chExt cx="925310" cy="943383"/>
          </a:xfrm>
        </p:grpSpPr>
        <p:cxnSp>
          <p:nvCxnSpPr>
            <p:cNvPr id="15792" name="Google Shape;15792;p24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93" name="Google Shape;15793;p24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94" name="Google Shape;15794;p24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795" name="Google Shape;15795;p245"/>
          <p:cNvGrpSpPr/>
          <p:nvPr/>
        </p:nvGrpSpPr>
        <p:grpSpPr>
          <a:xfrm>
            <a:off x="-577711" y="3820875"/>
            <a:ext cx="925310" cy="943383"/>
            <a:chOff x="595389" y="1761100"/>
            <a:chExt cx="925310" cy="943383"/>
          </a:xfrm>
        </p:grpSpPr>
        <p:cxnSp>
          <p:nvCxnSpPr>
            <p:cNvPr id="15796" name="Google Shape;15796;p24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97" name="Google Shape;15797;p24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798" name="Google Shape;15798;p24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799" name="Google Shape;15799;p245"/>
          <p:cNvGrpSpPr/>
          <p:nvPr/>
        </p:nvGrpSpPr>
        <p:grpSpPr>
          <a:xfrm>
            <a:off x="305597" y="213225"/>
            <a:ext cx="1584577" cy="196549"/>
            <a:chOff x="750197" y="155825"/>
            <a:chExt cx="1584577" cy="196549"/>
          </a:xfrm>
        </p:grpSpPr>
        <p:sp>
          <p:nvSpPr>
            <p:cNvPr id="15800" name="Google Shape;15800;p24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1" name="Google Shape;15801;p24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2" name="Google Shape;15802;p24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3" name="Google Shape;15803;p24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4" name="Google Shape;15804;p24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5" name="Google Shape;15805;p24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6" name="Google Shape;15806;p24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7" name="Google Shape;15807;p24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8" name="Google Shape;15808;p24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9" name="Google Shape;15809;p24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0" name="Google Shape;15810;p24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1" name="Google Shape;15811;p24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2" name="Google Shape;15812;p24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3" name="Google Shape;15813;p24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4" name="Google Shape;15814;p24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5" name="Google Shape;15815;p24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6" name="Google Shape;15816;p24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7" name="Google Shape;15817;p24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8" name="Google Shape;15818;p245"/>
          <p:cNvGrpSpPr/>
          <p:nvPr/>
        </p:nvGrpSpPr>
        <p:grpSpPr>
          <a:xfrm>
            <a:off x="8313670" y="2728488"/>
            <a:ext cx="1656312" cy="1660374"/>
            <a:chOff x="2929375" y="236175"/>
            <a:chExt cx="805325" cy="807300"/>
          </a:xfrm>
        </p:grpSpPr>
        <p:sp>
          <p:nvSpPr>
            <p:cNvPr id="15819" name="Google Shape;15819;p24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0" name="Google Shape;15820;p24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1" name="Google Shape;15821;p24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2" name="Google Shape;15822;p24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3" name="Google Shape;15823;p24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4" name="Google Shape;15824;p24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5" name="Google Shape;15825;p24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6" name="Google Shape;15826;p24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7" name="Google Shape;15827;p24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8" name="Google Shape;15828;p24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9" name="Google Shape;15829;p24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0" name="Google Shape;15830;p24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1" name="Google Shape;15831;p24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2" name="Google Shape;15832;p24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3" name="Google Shape;15833;p24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4" name="Google Shape;15834;p24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5" name="Google Shape;15835;p24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6" name="Google Shape;15836;p24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7" name="Google Shape;15837;p24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38" name="Google Shape;15838;p24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507"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64" name="Google Shape;1564;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5" name="Google Shape;1565;p2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2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587"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5" name="Google Shape;1615;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6" name="Google Shape;1616;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40" name="Google Shape;1640;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1" name="Google Shape;1641;p2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2" name="Google Shape;1642;p2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3" name="Google Shape;1643;p2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2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5" name="Google Shape;1645;p2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646" name="Google Shape;1646;p2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667"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98" name="Google Shape;1698;p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9" name="Google Shape;1699;p2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00" name="Google Shape;1700;p2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70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0" name="Google Shape;1730;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1" name="Google Shape;1731;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4" name="Google Shape;1734;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5" name="Google Shape;1735;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6" name="Google Shape;1756;p2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7" name="Google Shape;1757;p2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8" name="Google Shape;1758;p2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9" name="Google Shape;1759;p2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0" name="Google Shape;1760;p2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1" name="Google Shape;1761;p2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2" name="Google Shape;1762;p2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5" name="Google Shape;1765;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6" name="Google Shape;1766;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767"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6" name="Google Shape;1796;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0" name="Google Shape;1800;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1" name="Google Shape;1801;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22" name="Google Shape;1822;p2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3" name="Google Shape;1823;p2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4" name="Google Shape;1824;p2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5" name="Google Shape;1825;p2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6" name="Google Shape;1826;p2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7" name="Google Shape;1827;p2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8" name="Google Shape;1828;p2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9" name="Google Shape;1829;p2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0" name="Google Shape;1830;p2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3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59" name="Google Shape;1859;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85" name="Google Shape;1885;p3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6" name="Google Shape;1886;p3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7" name="Google Shape;1887;p3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8" name="Google Shape;1888;p3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9" name="Google Shape;1889;p3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0" name="Google Shape;1890;p3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1" name="Google Shape;1891;p3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2" name="Google Shape;1892;p3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3" name="Google Shape;1893;p3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4" name="Google Shape;1894;p3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5" name="Google Shape;1895;p3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6" name="Google Shape;1896;p3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917"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6" name="Google Shape;1946;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7" name="Google Shape;1947;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1" name="Google Shape;1951;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3" name="Google Shape;1973;p3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5" name="Google Shape;1975;p3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7" name="Google Shape;1977;p3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978"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1" name="Google Shape;1981;p3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2" name="Google Shape;1982;p3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3" name="Google Shape;1983;p3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4" name="Google Shape;1984;p3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5" name="Google Shape;1985;p3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6" name="Google Shape;1986;p3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7" name="Google Shape;1987;p3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6" name="Google Shape;2016;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7" name="Google Shape;2017;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39" name="Google Shape;2039;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6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4" name="Google Shape;2094;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5" name="Google Shape;2095;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3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6" name="Google Shape;2116;p3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7" name="Google Shape;2117;p3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19"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7" name="Google Shape;2147;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8" name="Google Shape;2148;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1" name="Google Shape;2151;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93"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1" name="Google Shape;2221;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2" name="Google Shape;2222;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5" name="Google Shape;2225;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6" name="Google Shape;2226;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6" name="Google Shape;2266;p3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70" name="Shape 2270"/>
        <p:cNvGrpSpPr/>
        <p:nvPr/>
      </p:nvGrpSpPr>
      <p:grpSpPr>
        <a:xfrm>
          <a:off x="0" y="0"/>
          <a:ext cx="0" cy="0"/>
          <a:chOff x="0" y="0"/>
          <a:chExt cx="0" cy="0"/>
        </a:xfrm>
      </p:grpSpPr>
      <p:pic>
        <p:nvPicPr>
          <p:cNvPr id="2271" name="Google Shape;2271;p3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272" name="Google Shape;2272;p37"/>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37"/>
          <p:cNvGrpSpPr/>
          <p:nvPr/>
        </p:nvGrpSpPr>
        <p:grpSpPr>
          <a:xfrm>
            <a:off x="7933020" y="4114401"/>
            <a:ext cx="1656312" cy="1660374"/>
            <a:chOff x="2929375" y="236175"/>
            <a:chExt cx="805325" cy="807300"/>
          </a:xfrm>
        </p:grpSpPr>
        <p:sp>
          <p:nvSpPr>
            <p:cNvPr id="2274" name="Google Shape;2274;p3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37"/>
          <p:cNvGrpSpPr/>
          <p:nvPr/>
        </p:nvGrpSpPr>
        <p:grpSpPr>
          <a:xfrm>
            <a:off x="4302988" y="231550"/>
            <a:ext cx="538025" cy="157800"/>
            <a:chOff x="2575325" y="1348650"/>
            <a:chExt cx="538025" cy="157800"/>
          </a:xfrm>
        </p:grpSpPr>
        <p:sp>
          <p:nvSpPr>
            <p:cNvPr id="2294" name="Google Shape;2294;p3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37"/>
          <p:cNvGrpSpPr/>
          <p:nvPr/>
        </p:nvGrpSpPr>
        <p:grpSpPr>
          <a:xfrm>
            <a:off x="323639" y="4144000"/>
            <a:ext cx="925310" cy="943383"/>
            <a:chOff x="595389" y="1761100"/>
            <a:chExt cx="925310" cy="943383"/>
          </a:xfrm>
        </p:grpSpPr>
        <p:cxnSp>
          <p:nvCxnSpPr>
            <p:cNvPr id="2298" name="Google Shape;2298;p3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99" name="Google Shape;2299;p3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00" name="Google Shape;2300;p3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301" name="Google Shape;2301;p37"/>
          <p:cNvGrpSpPr/>
          <p:nvPr/>
        </p:nvGrpSpPr>
        <p:grpSpPr>
          <a:xfrm>
            <a:off x="-262436" y="-403375"/>
            <a:ext cx="925310" cy="943383"/>
            <a:chOff x="595389" y="1761100"/>
            <a:chExt cx="925310" cy="943383"/>
          </a:xfrm>
        </p:grpSpPr>
        <p:cxnSp>
          <p:nvCxnSpPr>
            <p:cNvPr id="2302" name="Google Shape;2302;p3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03" name="Google Shape;2303;p3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04" name="Google Shape;2304;p3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305" name="Google Shape;2305;p37"/>
          <p:cNvGrpSpPr/>
          <p:nvPr/>
        </p:nvGrpSpPr>
        <p:grpSpPr>
          <a:xfrm rot="5400000">
            <a:off x="7926547" y="2473475"/>
            <a:ext cx="1584577" cy="196549"/>
            <a:chOff x="750197" y="155825"/>
            <a:chExt cx="1584577" cy="196549"/>
          </a:xfrm>
        </p:grpSpPr>
        <p:sp>
          <p:nvSpPr>
            <p:cNvPr id="2306" name="Google Shape;2306;p3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37"/>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25" name="Google Shape;2325;p37"/>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26" name="Google Shape;2326;p37"/>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27" name="Shape 2327"/>
        <p:cNvGrpSpPr/>
        <p:nvPr/>
      </p:nvGrpSpPr>
      <p:grpSpPr>
        <a:xfrm>
          <a:off x="0" y="0"/>
          <a:ext cx="0" cy="0"/>
          <a:chOff x="0" y="0"/>
          <a:chExt cx="0" cy="0"/>
        </a:xfrm>
      </p:grpSpPr>
      <p:pic>
        <p:nvPicPr>
          <p:cNvPr id="2328" name="Google Shape;2328;p3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329" name="Google Shape;2329;p38"/>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38"/>
          <p:cNvGrpSpPr/>
          <p:nvPr/>
        </p:nvGrpSpPr>
        <p:grpSpPr>
          <a:xfrm>
            <a:off x="7933020" y="4114401"/>
            <a:ext cx="1656312" cy="1660374"/>
            <a:chOff x="2929375" y="236175"/>
            <a:chExt cx="805325" cy="807300"/>
          </a:xfrm>
        </p:grpSpPr>
        <p:sp>
          <p:nvSpPr>
            <p:cNvPr id="2331" name="Google Shape;2331;p3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38"/>
          <p:cNvGrpSpPr/>
          <p:nvPr/>
        </p:nvGrpSpPr>
        <p:grpSpPr>
          <a:xfrm>
            <a:off x="8565939" y="2998375"/>
            <a:ext cx="925310" cy="943383"/>
            <a:chOff x="595389" y="1761100"/>
            <a:chExt cx="925310" cy="943383"/>
          </a:xfrm>
        </p:grpSpPr>
        <p:cxnSp>
          <p:nvCxnSpPr>
            <p:cNvPr id="2351" name="Google Shape;2351;p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52" name="Google Shape;2352;p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53" name="Google Shape;2353;p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354" name="Google Shape;2354;p38"/>
          <p:cNvGrpSpPr/>
          <p:nvPr/>
        </p:nvGrpSpPr>
        <p:grpSpPr>
          <a:xfrm>
            <a:off x="-316986" y="627862"/>
            <a:ext cx="925310" cy="943383"/>
            <a:chOff x="595389" y="1761100"/>
            <a:chExt cx="925310" cy="943383"/>
          </a:xfrm>
        </p:grpSpPr>
        <p:cxnSp>
          <p:nvCxnSpPr>
            <p:cNvPr id="2355" name="Google Shape;2355;p3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56" name="Google Shape;2356;p3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357" name="Google Shape;2357;p3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358" name="Google Shape;2358;p38"/>
          <p:cNvGrpSpPr/>
          <p:nvPr/>
        </p:nvGrpSpPr>
        <p:grpSpPr>
          <a:xfrm>
            <a:off x="958410" y="4505112"/>
            <a:ext cx="1584577" cy="196549"/>
            <a:chOff x="750197" y="155825"/>
            <a:chExt cx="1584577" cy="196549"/>
          </a:xfrm>
        </p:grpSpPr>
        <p:sp>
          <p:nvSpPr>
            <p:cNvPr id="2359" name="Google Shape;2359;p3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38"/>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8" name="Google Shape;2378;p38"/>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79" name="Google Shape;2379;p38"/>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0" name="Google Shape;2380;p38"/>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81" name="Shape 2381"/>
        <p:cNvGrpSpPr/>
        <p:nvPr/>
      </p:nvGrpSpPr>
      <p:grpSpPr>
        <a:xfrm>
          <a:off x="0" y="0"/>
          <a:ext cx="0" cy="0"/>
          <a:chOff x="0" y="0"/>
          <a:chExt cx="0" cy="0"/>
        </a:xfrm>
      </p:grpSpPr>
      <p:pic>
        <p:nvPicPr>
          <p:cNvPr id="2382" name="Google Shape;2382;p3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383" name="Google Shape;2383;p3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4" name="Google Shape;2384;p39"/>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2385" name="Google Shape;2385;p39"/>
          <p:cNvGrpSpPr/>
          <p:nvPr/>
        </p:nvGrpSpPr>
        <p:grpSpPr>
          <a:xfrm>
            <a:off x="-1008030" y="3427238"/>
            <a:ext cx="1656312" cy="1660374"/>
            <a:chOff x="2929375" y="236175"/>
            <a:chExt cx="805325" cy="807300"/>
          </a:xfrm>
        </p:grpSpPr>
        <p:sp>
          <p:nvSpPr>
            <p:cNvPr id="2386" name="Google Shape;2386;p3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5" name="Google Shape;2405;p39"/>
          <p:cNvGrpSpPr/>
          <p:nvPr/>
        </p:nvGrpSpPr>
        <p:grpSpPr>
          <a:xfrm>
            <a:off x="5532700" y="4715075"/>
            <a:ext cx="538025" cy="157800"/>
            <a:chOff x="2575325" y="1348650"/>
            <a:chExt cx="538025" cy="157800"/>
          </a:xfrm>
        </p:grpSpPr>
        <p:sp>
          <p:nvSpPr>
            <p:cNvPr id="2406" name="Google Shape;2406;p3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39"/>
          <p:cNvGrpSpPr/>
          <p:nvPr/>
        </p:nvGrpSpPr>
        <p:grpSpPr>
          <a:xfrm>
            <a:off x="-246311" y="-75763"/>
            <a:ext cx="925310" cy="943383"/>
            <a:chOff x="595389" y="1761100"/>
            <a:chExt cx="925310" cy="943383"/>
          </a:xfrm>
        </p:grpSpPr>
        <p:cxnSp>
          <p:nvCxnSpPr>
            <p:cNvPr id="2410" name="Google Shape;2410;p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11" name="Google Shape;2411;p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12" name="Google Shape;2412;p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413" name="Google Shape;2413;p39"/>
          <p:cNvGrpSpPr/>
          <p:nvPr/>
        </p:nvGrpSpPr>
        <p:grpSpPr>
          <a:xfrm>
            <a:off x="3436664" y="4715075"/>
            <a:ext cx="925310" cy="943383"/>
            <a:chOff x="595389" y="1761100"/>
            <a:chExt cx="925310" cy="943383"/>
          </a:xfrm>
        </p:grpSpPr>
        <p:cxnSp>
          <p:nvCxnSpPr>
            <p:cNvPr id="2414" name="Google Shape;2414;p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15" name="Google Shape;2415;p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16" name="Google Shape;2416;p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417" name="Google Shape;2417;p39"/>
          <p:cNvGrpSpPr/>
          <p:nvPr/>
        </p:nvGrpSpPr>
        <p:grpSpPr>
          <a:xfrm>
            <a:off x="3777322" y="213225"/>
            <a:ext cx="1584577" cy="196549"/>
            <a:chOff x="750197" y="155825"/>
            <a:chExt cx="1584577" cy="196549"/>
          </a:xfrm>
        </p:grpSpPr>
        <p:sp>
          <p:nvSpPr>
            <p:cNvPr id="2418" name="Google Shape;2418;p3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39"/>
          <p:cNvGrpSpPr/>
          <p:nvPr/>
        </p:nvGrpSpPr>
        <p:grpSpPr>
          <a:xfrm>
            <a:off x="8565764" y="2067650"/>
            <a:ext cx="925310" cy="943383"/>
            <a:chOff x="595389" y="1761100"/>
            <a:chExt cx="925310" cy="943383"/>
          </a:xfrm>
        </p:grpSpPr>
        <p:cxnSp>
          <p:nvCxnSpPr>
            <p:cNvPr id="2437" name="Google Shape;2437;p3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38" name="Google Shape;2438;p3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39" name="Google Shape;2439;p3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40" name="Shape 2440"/>
        <p:cNvGrpSpPr/>
        <p:nvPr/>
      </p:nvGrpSpPr>
      <p:grpSpPr>
        <a:xfrm>
          <a:off x="0" y="0"/>
          <a:ext cx="0" cy="0"/>
          <a:chOff x="0" y="0"/>
          <a:chExt cx="0" cy="0"/>
        </a:xfrm>
      </p:grpSpPr>
      <p:pic>
        <p:nvPicPr>
          <p:cNvPr id="2441" name="Google Shape;2441;p4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442" name="Google Shape;2442;p40"/>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40"/>
          <p:cNvGrpSpPr/>
          <p:nvPr/>
        </p:nvGrpSpPr>
        <p:grpSpPr>
          <a:xfrm>
            <a:off x="-943205" y="1741563"/>
            <a:ext cx="1656312" cy="1660374"/>
            <a:chOff x="2929375" y="236175"/>
            <a:chExt cx="805325" cy="807300"/>
          </a:xfrm>
        </p:grpSpPr>
        <p:sp>
          <p:nvSpPr>
            <p:cNvPr id="2444" name="Google Shape;2444;p4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40"/>
          <p:cNvGrpSpPr/>
          <p:nvPr/>
        </p:nvGrpSpPr>
        <p:grpSpPr>
          <a:xfrm>
            <a:off x="4302975" y="4715075"/>
            <a:ext cx="538025" cy="157800"/>
            <a:chOff x="2575325" y="1348650"/>
            <a:chExt cx="538025" cy="157800"/>
          </a:xfrm>
        </p:grpSpPr>
        <p:sp>
          <p:nvSpPr>
            <p:cNvPr id="2464" name="Google Shape;2464;p4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40"/>
          <p:cNvGrpSpPr/>
          <p:nvPr/>
        </p:nvGrpSpPr>
        <p:grpSpPr>
          <a:xfrm>
            <a:off x="322789" y="68312"/>
            <a:ext cx="925310" cy="943383"/>
            <a:chOff x="595389" y="1761100"/>
            <a:chExt cx="925310" cy="943383"/>
          </a:xfrm>
        </p:grpSpPr>
        <p:cxnSp>
          <p:nvCxnSpPr>
            <p:cNvPr id="2468" name="Google Shape;2468;p4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69" name="Google Shape;2469;p4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70" name="Google Shape;2470;p4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471" name="Google Shape;2471;p40"/>
          <p:cNvGrpSpPr/>
          <p:nvPr/>
        </p:nvGrpSpPr>
        <p:grpSpPr>
          <a:xfrm>
            <a:off x="7931839" y="4065800"/>
            <a:ext cx="925310" cy="943383"/>
            <a:chOff x="595389" y="1761100"/>
            <a:chExt cx="925310" cy="943383"/>
          </a:xfrm>
        </p:grpSpPr>
        <p:cxnSp>
          <p:nvCxnSpPr>
            <p:cNvPr id="2472" name="Google Shape;2472;p4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73" name="Google Shape;2473;p4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474" name="Google Shape;2474;p4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475" name="Google Shape;2475;p40"/>
          <p:cNvGrpSpPr/>
          <p:nvPr/>
        </p:nvGrpSpPr>
        <p:grpSpPr>
          <a:xfrm>
            <a:off x="6839422" y="213225"/>
            <a:ext cx="1584577" cy="196549"/>
            <a:chOff x="750197" y="155825"/>
            <a:chExt cx="1584577" cy="196549"/>
          </a:xfrm>
        </p:grpSpPr>
        <p:sp>
          <p:nvSpPr>
            <p:cNvPr id="2476" name="Google Shape;2476;p4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4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5" name="Google Shape;2495;p40"/>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96" name="Google Shape;2496;p40"/>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97" name="Google Shape;2497;p40"/>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8" name="Google Shape;2498;p40"/>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9" name="Google Shape;2499;p40"/>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0" name="Shape 2500"/>
        <p:cNvGrpSpPr/>
        <p:nvPr/>
      </p:nvGrpSpPr>
      <p:grpSpPr>
        <a:xfrm>
          <a:off x="0" y="0"/>
          <a:ext cx="0" cy="0"/>
          <a:chOff x="0" y="0"/>
          <a:chExt cx="0" cy="0"/>
        </a:xfrm>
      </p:grpSpPr>
      <p:pic>
        <p:nvPicPr>
          <p:cNvPr id="2501" name="Google Shape;2501;p4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502" name="Google Shape;2502;p41"/>
          <p:cNvGrpSpPr/>
          <p:nvPr/>
        </p:nvGrpSpPr>
        <p:grpSpPr>
          <a:xfrm>
            <a:off x="-589830" y="4147826"/>
            <a:ext cx="1656312" cy="1660374"/>
            <a:chOff x="2929375" y="236175"/>
            <a:chExt cx="805325" cy="807300"/>
          </a:xfrm>
        </p:grpSpPr>
        <p:sp>
          <p:nvSpPr>
            <p:cNvPr id="2503" name="Google Shape;2503;p4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41"/>
          <p:cNvGrpSpPr/>
          <p:nvPr/>
        </p:nvGrpSpPr>
        <p:grpSpPr>
          <a:xfrm>
            <a:off x="4302988" y="4736600"/>
            <a:ext cx="538025" cy="157800"/>
            <a:chOff x="2575325" y="1348650"/>
            <a:chExt cx="538025" cy="157800"/>
          </a:xfrm>
        </p:grpSpPr>
        <p:sp>
          <p:nvSpPr>
            <p:cNvPr id="2523" name="Google Shape;2523;p4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41"/>
          <p:cNvGrpSpPr/>
          <p:nvPr/>
        </p:nvGrpSpPr>
        <p:grpSpPr>
          <a:xfrm>
            <a:off x="-459161" y="2057037"/>
            <a:ext cx="925310" cy="943383"/>
            <a:chOff x="595389" y="1761100"/>
            <a:chExt cx="925310" cy="943383"/>
          </a:xfrm>
        </p:grpSpPr>
        <p:cxnSp>
          <p:nvCxnSpPr>
            <p:cNvPr id="2527" name="Google Shape;2527;p4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28" name="Google Shape;2528;p4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29" name="Google Shape;2529;p4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530" name="Google Shape;2530;p41"/>
          <p:cNvGrpSpPr/>
          <p:nvPr/>
        </p:nvGrpSpPr>
        <p:grpSpPr>
          <a:xfrm flipH="1">
            <a:off x="8575464" y="113150"/>
            <a:ext cx="925310" cy="943383"/>
            <a:chOff x="595389" y="1761100"/>
            <a:chExt cx="925310" cy="943383"/>
          </a:xfrm>
        </p:grpSpPr>
        <p:cxnSp>
          <p:nvCxnSpPr>
            <p:cNvPr id="2531" name="Google Shape;2531;p4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32" name="Google Shape;2532;p4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33" name="Google Shape;2533;p4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534" name="Google Shape;2534;p41"/>
          <p:cNvGrpSpPr/>
          <p:nvPr/>
        </p:nvGrpSpPr>
        <p:grpSpPr>
          <a:xfrm>
            <a:off x="750197" y="155825"/>
            <a:ext cx="1584577" cy="196549"/>
            <a:chOff x="750197" y="155825"/>
            <a:chExt cx="1584577" cy="196549"/>
          </a:xfrm>
        </p:grpSpPr>
        <p:sp>
          <p:nvSpPr>
            <p:cNvPr id="2535" name="Google Shape;2535;p4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4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4" name="Google Shape;234;p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5" name="Google Shape;235;p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Font typeface="Anton"/>
              <a:buNone/>
              <a:defRPr b="1" sz="2400">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54" name="Shape 2554"/>
        <p:cNvGrpSpPr/>
        <p:nvPr/>
      </p:nvGrpSpPr>
      <p:grpSpPr>
        <a:xfrm>
          <a:off x="0" y="0"/>
          <a:ext cx="0" cy="0"/>
          <a:chOff x="0" y="0"/>
          <a:chExt cx="0" cy="0"/>
        </a:xfrm>
      </p:grpSpPr>
      <p:pic>
        <p:nvPicPr>
          <p:cNvPr id="2555" name="Google Shape;2555;p4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556" name="Google Shape;2556;p42"/>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7" name="Google Shape;2557;p42"/>
          <p:cNvGrpSpPr/>
          <p:nvPr/>
        </p:nvGrpSpPr>
        <p:grpSpPr>
          <a:xfrm>
            <a:off x="3743857" y="4286576"/>
            <a:ext cx="1656312" cy="1660374"/>
            <a:chOff x="2929375" y="236175"/>
            <a:chExt cx="805325" cy="807300"/>
          </a:xfrm>
        </p:grpSpPr>
        <p:sp>
          <p:nvSpPr>
            <p:cNvPr id="2558" name="Google Shape;2558;p4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42"/>
          <p:cNvGrpSpPr/>
          <p:nvPr/>
        </p:nvGrpSpPr>
        <p:grpSpPr>
          <a:xfrm rot="5400000">
            <a:off x="8456538" y="2939575"/>
            <a:ext cx="538025" cy="157800"/>
            <a:chOff x="2575325" y="1348650"/>
            <a:chExt cx="538025" cy="157800"/>
          </a:xfrm>
        </p:grpSpPr>
        <p:sp>
          <p:nvSpPr>
            <p:cNvPr id="2578" name="Google Shape;2578;p42"/>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2"/>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2"/>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42"/>
          <p:cNvGrpSpPr/>
          <p:nvPr/>
        </p:nvGrpSpPr>
        <p:grpSpPr>
          <a:xfrm>
            <a:off x="325689" y="3992850"/>
            <a:ext cx="925310" cy="943383"/>
            <a:chOff x="595389" y="1761100"/>
            <a:chExt cx="925310" cy="943383"/>
          </a:xfrm>
        </p:grpSpPr>
        <p:cxnSp>
          <p:nvCxnSpPr>
            <p:cNvPr id="2582" name="Google Shape;2582;p4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83" name="Google Shape;2583;p4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84" name="Google Shape;2584;p4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585" name="Google Shape;2585;p42"/>
          <p:cNvGrpSpPr/>
          <p:nvPr/>
        </p:nvGrpSpPr>
        <p:grpSpPr>
          <a:xfrm>
            <a:off x="7961339" y="68312"/>
            <a:ext cx="925310" cy="943383"/>
            <a:chOff x="595389" y="1761100"/>
            <a:chExt cx="925310" cy="943383"/>
          </a:xfrm>
        </p:grpSpPr>
        <p:cxnSp>
          <p:nvCxnSpPr>
            <p:cNvPr id="2586" name="Google Shape;2586;p4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87" name="Google Shape;2587;p4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588" name="Google Shape;2588;p4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589" name="Google Shape;2589;p42"/>
          <p:cNvGrpSpPr/>
          <p:nvPr/>
        </p:nvGrpSpPr>
        <p:grpSpPr>
          <a:xfrm>
            <a:off x="750197" y="155825"/>
            <a:ext cx="1584577" cy="196549"/>
            <a:chOff x="750197" y="155825"/>
            <a:chExt cx="1584577" cy="196549"/>
          </a:xfrm>
        </p:grpSpPr>
        <p:sp>
          <p:nvSpPr>
            <p:cNvPr id="2590" name="Google Shape;2590;p4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8" name="Google Shape;2608;p42"/>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2609" name="Google Shape;2609;p42"/>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2610" name="Google Shape;2610;p42"/>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11" name="Shape 2611"/>
        <p:cNvGrpSpPr/>
        <p:nvPr/>
      </p:nvGrpSpPr>
      <p:grpSpPr>
        <a:xfrm>
          <a:off x="0" y="0"/>
          <a:ext cx="0" cy="0"/>
          <a:chOff x="0" y="0"/>
          <a:chExt cx="0" cy="0"/>
        </a:xfrm>
      </p:grpSpPr>
      <p:pic>
        <p:nvPicPr>
          <p:cNvPr id="2612" name="Google Shape;2612;p4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613" name="Google Shape;2613;p43"/>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4" name="Google Shape;2614;p43"/>
          <p:cNvGrpSpPr/>
          <p:nvPr/>
        </p:nvGrpSpPr>
        <p:grpSpPr>
          <a:xfrm>
            <a:off x="-1159330" y="1458601"/>
            <a:ext cx="1656312" cy="1660374"/>
            <a:chOff x="2929375" y="236175"/>
            <a:chExt cx="805325" cy="807300"/>
          </a:xfrm>
        </p:grpSpPr>
        <p:sp>
          <p:nvSpPr>
            <p:cNvPr id="2615" name="Google Shape;2615;p4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43"/>
          <p:cNvGrpSpPr/>
          <p:nvPr/>
        </p:nvGrpSpPr>
        <p:grpSpPr>
          <a:xfrm>
            <a:off x="4302988" y="4715075"/>
            <a:ext cx="538025" cy="157800"/>
            <a:chOff x="2575325" y="1348650"/>
            <a:chExt cx="538025" cy="157800"/>
          </a:xfrm>
        </p:grpSpPr>
        <p:sp>
          <p:nvSpPr>
            <p:cNvPr id="2635" name="Google Shape;2635;p43"/>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3"/>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3"/>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43"/>
          <p:cNvGrpSpPr/>
          <p:nvPr/>
        </p:nvGrpSpPr>
        <p:grpSpPr>
          <a:xfrm>
            <a:off x="-296736" y="-320688"/>
            <a:ext cx="925310" cy="943383"/>
            <a:chOff x="595389" y="1761100"/>
            <a:chExt cx="925310" cy="943383"/>
          </a:xfrm>
        </p:grpSpPr>
        <p:cxnSp>
          <p:nvCxnSpPr>
            <p:cNvPr id="2639" name="Google Shape;2639;p4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40" name="Google Shape;2640;p4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41" name="Google Shape;2641;p4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642" name="Google Shape;2642;p43"/>
          <p:cNvGrpSpPr/>
          <p:nvPr/>
        </p:nvGrpSpPr>
        <p:grpSpPr>
          <a:xfrm>
            <a:off x="8608989" y="2100062"/>
            <a:ext cx="925310" cy="943383"/>
            <a:chOff x="595389" y="1761100"/>
            <a:chExt cx="925310" cy="943383"/>
          </a:xfrm>
        </p:grpSpPr>
        <p:cxnSp>
          <p:nvCxnSpPr>
            <p:cNvPr id="2643" name="Google Shape;2643;p4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44" name="Google Shape;2644;p4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45" name="Google Shape;2645;p4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646" name="Google Shape;2646;p43"/>
          <p:cNvGrpSpPr/>
          <p:nvPr/>
        </p:nvGrpSpPr>
        <p:grpSpPr>
          <a:xfrm>
            <a:off x="6839422" y="213225"/>
            <a:ext cx="1584577" cy="196549"/>
            <a:chOff x="750197" y="155825"/>
            <a:chExt cx="1584577" cy="196549"/>
          </a:xfrm>
        </p:grpSpPr>
        <p:sp>
          <p:nvSpPr>
            <p:cNvPr id="2647" name="Google Shape;2647;p4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5" name="Google Shape;2665;p43"/>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66" name="Google Shape;2666;p43"/>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2667" name="Google Shape;2667;p43"/>
          <p:cNvGrpSpPr/>
          <p:nvPr/>
        </p:nvGrpSpPr>
        <p:grpSpPr>
          <a:xfrm>
            <a:off x="8111795" y="4368926"/>
            <a:ext cx="1656312" cy="1660374"/>
            <a:chOff x="2929375" y="236175"/>
            <a:chExt cx="805325" cy="807300"/>
          </a:xfrm>
        </p:grpSpPr>
        <p:sp>
          <p:nvSpPr>
            <p:cNvPr id="2668" name="Google Shape;2668;p4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87" name="Shape 2687"/>
        <p:cNvGrpSpPr/>
        <p:nvPr/>
      </p:nvGrpSpPr>
      <p:grpSpPr>
        <a:xfrm>
          <a:off x="0" y="0"/>
          <a:ext cx="0" cy="0"/>
          <a:chOff x="0" y="0"/>
          <a:chExt cx="0" cy="0"/>
        </a:xfrm>
      </p:grpSpPr>
      <p:pic>
        <p:nvPicPr>
          <p:cNvPr id="2688" name="Google Shape;2688;p4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689" name="Google Shape;2689;p44"/>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0" name="Google Shape;2690;p44"/>
          <p:cNvGrpSpPr/>
          <p:nvPr/>
        </p:nvGrpSpPr>
        <p:grpSpPr>
          <a:xfrm>
            <a:off x="-606409" y="1336313"/>
            <a:ext cx="1656312" cy="1660374"/>
            <a:chOff x="2929375" y="236175"/>
            <a:chExt cx="805325" cy="807300"/>
          </a:xfrm>
        </p:grpSpPr>
        <p:sp>
          <p:nvSpPr>
            <p:cNvPr id="2691" name="Google Shape;2691;p4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44"/>
          <p:cNvGrpSpPr/>
          <p:nvPr/>
        </p:nvGrpSpPr>
        <p:grpSpPr>
          <a:xfrm>
            <a:off x="4302988" y="231550"/>
            <a:ext cx="538025" cy="157800"/>
            <a:chOff x="2575325" y="1348650"/>
            <a:chExt cx="538025" cy="157800"/>
          </a:xfrm>
        </p:grpSpPr>
        <p:sp>
          <p:nvSpPr>
            <p:cNvPr id="2711" name="Google Shape;2711;p4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44"/>
          <p:cNvGrpSpPr/>
          <p:nvPr/>
        </p:nvGrpSpPr>
        <p:grpSpPr>
          <a:xfrm>
            <a:off x="8572489" y="4515800"/>
            <a:ext cx="925310" cy="943383"/>
            <a:chOff x="595389" y="1761100"/>
            <a:chExt cx="925310" cy="943383"/>
          </a:xfrm>
        </p:grpSpPr>
        <p:cxnSp>
          <p:nvCxnSpPr>
            <p:cNvPr id="2715" name="Google Shape;2715;p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16" name="Google Shape;2716;p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17" name="Google Shape;2717;p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718" name="Google Shape;2718;p44"/>
          <p:cNvGrpSpPr/>
          <p:nvPr/>
        </p:nvGrpSpPr>
        <p:grpSpPr>
          <a:xfrm>
            <a:off x="-262436" y="-403375"/>
            <a:ext cx="925310" cy="943383"/>
            <a:chOff x="595389" y="1761100"/>
            <a:chExt cx="925310" cy="943383"/>
          </a:xfrm>
        </p:grpSpPr>
        <p:cxnSp>
          <p:nvCxnSpPr>
            <p:cNvPr id="2719" name="Google Shape;2719;p4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20" name="Google Shape;2720;p4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21" name="Google Shape;2721;p4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722" name="Google Shape;2722;p44"/>
          <p:cNvGrpSpPr/>
          <p:nvPr/>
        </p:nvGrpSpPr>
        <p:grpSpPr>
          <a:xfrm>
            <a:off x="3779560" y="4782825"/>
            <a:ext cx="1584577" cy="196549"/>
            <a:chOff x="750197" y="155825"/>
            <a:chExt cx="1584577" cy="196549"/>
          </a:xfrm>
        </p:grpSpPr>
        <p:sp>
          <p:nvSpPr>
            <p:cNvPr id="2723" name="Google Shape;2723;p4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44"/>
          <p:cNvGrpSpPr/>
          <p:nvPr/>
        </p:nvGrpSpPr>
        <p:grpSpPr>
          <a:xfrm>
            <a:off x="8102391" y="2520888"/>
            <a:ext cx="1656312" cy="1660374"/>
            <a:chOff x="2929375" y="236175"/>
            <a:chExt cx="805325" cy="807300"/>
          </a:xfrm>
        </p:grpSpPr>
        <p:sp>
          <p:nvSpPr>
            <p:cNvPr id="2742" name="Google Shape;2742;p4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44"/>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762" name="Google Shape;2762;p44"/>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2763" name="Google Shape;2763;p44"/>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64" name="Shape 2764"/>
        <p:cNvGrpSpPr/>
        <p:nvPr/>
      </p:nvGrpSpPr>
      <p:grpSpPr>
        <a:xfrm>
          <a:off x="0" y="0"/>
          <a:ext cx="0" cy="0"/>
          <a:chOff x="0" y="0"/>
          <a:chExt cx="0" cy="0"/>
        </a:xfrm>
      </p:grpSpPr>
      <p:sp>
        <p:nvSpPr>
          <p:cNvPr id="2765" name="Google Shape;2765;p45"/>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66" name="Google Shape;2766;p45"/>
          <p:cNvGrpSpPr/>
          <p:nvPr/>
        </p:nvGrpSpPr>
        <p:grpSpPr>
          <a:xfrm>
            <a:off x="-1065655" y="2942788"/>
            <a:ext cx="1656312" cy="1660374"/>
            <a:chOff x="2929375" y="236175"/>
            <a:chExt cx="805325" cy="807300"/>
          </a:xfrm>
        </p:grpSpPr>
        <p:sp>
          <p:nvSpPr>
            <p:cNvPr id="2767" name="Google Shape;2767;p4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45"/>
          <p:cNvGrpSpPr/>
          <p:nvPr/>
        </p:nvGrpSpPr>
        <p:grpSpPr>
          <a:xfrm>
            <a:off x="5532700" y="4715075"/>
            <a:ext cx="538025" cy="157800"/>
            <a:chOff x="2575325" y="1348650"/>
            <a:chExt cx="538025" cy="157800"/>
          </a:xfrm>
        </p:grpSpPr>
        <p:sp>
          <p:nvSpPr>
            <p:cNvPr id="2787" name="Google Shape;2787;p45"/>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5"/>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45"/>
          <p:cNvGrpSpPr/>
          <p:nvPr/>
        </p:nvGrpSpPr>
        <p:grpSpPr>
          <a:xfrm>
            <a:off x="-277036" y="-299063"/>
            <a:ext cx="925310" cy="943383"/>
            <a:chOff x="595389" y="1761100"/>
            <a:chExt cx="925310" cy="943383"/>
          </a:xfrm>
        </p:grpSpPr>
        <p:cxnSp>
          <p:nvCxnSpPr>
            <p:cNvPr id="2791" name="Google Shape;2791;p4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2792" name="Google Shape;2792;p4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2793" name="Google Shape;2793;p4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2794" name="Google Shape;2794;p45"/>
          <p:cNvGrpSpPr/>
          <p:nvPr/>
        </p:nvGrpSpPr>
        <p:grpSpPr>
          <a:xfrm>
            <a:off x="2917989" y="4603375"/>
            <a:ext cx="925310" cy="943383"/>
            <a:chOff x="595389" y="1761100"/>
            <a:chExt cx="925310" cy="943383"/>
          </a:xfrm>
        </p:grpSpPr>
        <p:cxnSp>
          <p:nvCxnSpPr>
            <p:cNvPr id="2795" name="Google Shape;2795;p4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2796" name="Google Shape;2796;p4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2797" name="Google Shape;2797;p4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2798" name="Google Shape;2798;p45"/>
          <p:cNvGrpSpPr/>
          <p:nvPr/>
        </p:nvGrpSpPr>
        <p:grpSpPr>
          <a:xfrm>
            <a:off x="6839422" y="227650"/>
            <a:ext cx="1584577" cy="196549"/>
            <a:chOff x="750197" y="155825"/>
            <a:chExt cx="1584577" cy="196549"/>
          </a:xfrm>
        </p:grpSpPr>
        <p:sp>
          <p:nvSpPr>
            <p:cNvPr id="2799" name="Google Shape;2799;p4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45"/>
          <p:cNvGrpSpPr/>
          <p:nvPr/>
        </p:nvGrpSpPr>
        <p:grpSpPr>
          <a:xfrm>
            <a:off x="8565764" y="2067650"/>
            <a:ext cx="925310" cy="943383"/>
            <a:chOff x="595389" y="1761100"/>
            <a:chExt cx="925310" cy="943383"/>
          </a:xfrm>
        </p:grpSpPr>
        <p:cxnSp>
          <p:nvCxnSpPr>
            <p:cNvPr id="2818" name="Google Shape;2818;p45"/>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2819" name="Google Shape;2819;p45"/>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2820" name="Google Shape;2820;p45"/>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1" name="Shape 2821"/>
        <p:cNvGrpSpPr/>
        <p:nvPr/>
      </p:nvGrpSpPr>
      <p:grpSpPr>
        <a:xfrm>
          <a:off x="0" y="0"/>
          <a:ext cx="0" cy="0"/>
          <a:chOff x="0" y="0"/>
          <a:chExt cx="0" cy="0"/>
        </a:xfrm>
      </p:grpSpPr>
      <p:pic>
        <p:nvPicPr>
          <p:cNvPr id="2822" name="Google Shape;2822;p4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823" name="Google Shape;2823;p46"/>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6"/>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25" name="Google Shape;2825;p46"/>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6" name="Google Shape;2826;p46"/>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2827" name="Google Shape;2827;p46"/>
          <p:cNvGrpSpPr/>
          <p:nvPr/>
        </p:nvGrpSpPr>
        <p:grpSpPr>
          <a:xfrm>
            <a:off x="8047120" y="-563637"/>
            <a:ext cx="1656312" cy="1660374"/>
            <a:chOff x="2929375" y="236175"/>
            <a:chExt cx="805325" cy="807300"/>
          </a:xfrm>
        </p:grpSpPr>
        <p:sp>
          <p:nvSpPr>
            <p:cNvPr id="2828" name="Google Shape;2828;p4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46"/>
          <p:cNvGrpSpPr/>
          <p:nvPr/>
        </p:nvGrpSpPr>
        <p:grpSpPr>
          <a:xfrm>
            <a:off x="4302975" y="232600"/>
            <a:ext cx="538025" cy="157800"/>
            <a:chOff x="2575325" y="1348650"/>
            <a:chExt cx="538025" cy="157800"/>
          </a:xfrm>
        </p:grpSpPr>
        <p:sp>
          <p:nvSpPr>
            <p:cNvPr id="2848" name="Google Shape;2848;p4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46"/>
          <p:cNvGrpSpPr/>
          <p:nvPr/>
        </p:nvGrpSpPr>
        <p:grpSpPr>
          <a:xfrm>
            <a:off x="322789" y="68312"/>
            <a:ext cx="925310" cy="943383"/>
            <a:chOff x="595389" y="1761100"/>
            <a:chExt cx="925310" cy="943383"/>
          </a:xfrm>
        </p:grpSpPr>
        <p:cxnSp>
          <p:nvCxnSpPr>
            <p:cNvPr id="2852" name="Google Shape;2852;p4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853" name="Google Shape;2853;p4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854" name="Google Shape;2854;p4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855" name="Google Shape;2855;p46"/>
          <p:cNvGrpSpPr/>
          <p:nvPr/>
        </p:nvGrpSpPr>
        <p:grpSpPr>
          <a:xfrm>
            <a:off x="8637789" y="2336900"/>
            <a:ext cx="925310" cy="943383"/>
            <a:chOff x="595389" y="1761100"/>
            <a:chExt cx="925310" cy="943383"/>
          </a:xfrm>
        </p:grpSpPr>
        <p:cxnSp>
          <p:nvCxnSpPr>
            <p:cNvPr id="2856" name="Google Shape;2856;p4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857" name="Google Shape;2857;p4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858" name="Google Shape;2858;p4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859" name="Google Shape;2859;p46"/>
          <p:cNvGrpSpPr/>
          <p:nvPr/>
        </p:nvGrpSpPr>
        <p:grpSpPr>
          <a:xfrm>
            <a:off x="7206822" y="4794825"/>
            <a:ext cx="1584577" cy="196549"/>
            <a:chOff x="750197" y="155825"/>
            <a:chExt cx="1584577" cy="196549"/>
          </a:xfrm>
        </p:grpSpPr>
        <p:sp>
          <p:nvSpPr>
            <p:cNvPr id="2860" name="Google Shape;2860;p4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46"/>
          <p:cNvGrpSpPr/>
          <p:nvPr/>
        </p:nvGrpSpPr>
        <p:grpSpPr>
          <a:xfrm>
            <a:off x="-719905" y="4169388"/>
            <a:ext cx="1656312" cy="1660374"/>
            <a:chOff x="2929375" y="236175"/>
            <a:chExt cx="805325" cy="807300"/>
          </a:xfrm>
        </p:grpSpPr>
        <p:sp>
          <p:nvSpPr>
            <p:cNvPr id="2879" name="Google Shape;2879;p4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898" name="Shape 2898"/>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899" name="Shape 2899"/>
        <p:cNvGrpSpPr/>
        <p:nvPr/>
      </p:nvGrpSpPr>
      <p:grpSpPr>
        <a:xfrm>
          <a:off x="0" y="0"/>
          <a:ext cx="0" cy="0"/>
          <a:chOff x="0" y="0"/>
          <a:chExt cx="0" cy="0"/>
        </a:xfrm>
      </p:grpSpPr>
      <p:pic>
        <p:nvPicPr>
          <p:cNvPr id="2900" name="Google Shape;2900;p4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01" name="Google Shape;2901;p48"/>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2" name="Google Shape;2902;p48"/>
          <p:cNvGrpSpPr/>
          <p:nvPr/>
        </p:nvGrpSpPr>
        <p:grpSpPr>
          <a:xfrm>
            <a:off x="-317255" y="-728874"/>
            <a:ext cx="1656312" cy="1660374"/>
            <a:chOff x="2929375" y="236175"/>
            <a:chExt cx="805325" cy="807300"/>
          </a:xfrm>
        </p:grpSpPr>
        <p:sp>
          <p:nvSpPr>
            <p:cNvPr id="2903" name="Google Shape;2903;p4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48"/>
          <p:cNvGrpSpPr/>
          <p:nvPr/>
        </p:nvGrpSpPr>
        <p:grpSpPr>
          <a:xfrm>
            <a:off x="7885975" y="4700725"/>
            <a:ext cx="538025" cy="157800"/>
            <a:chOff x="2575325" y="1348650"/>
            <a:chExt cx="538025" cy="157800"/>
          </a:xfrm>
        </p:grpSpPr>
        <p:sp>
          <p:nvSpPr>
            <p:cNvPr id="2923" name="Google Shape;2923;p48"/>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8"/>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8"/>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48"/>
          <p:cNvGrpSpPr/>
          <p:nvPr/>
        </p:nvGrpSpPr>
        <p:grpSpPr>
          <a:xfrm>
            <a:off x="-502186" y="3642837"/>
            <a:ext cx="925310" cy="943383"/>
            <a:chOff x="595389" y="1761100"/>
            <a:chExt cx="925310" cy="943383"/>
          </a:xfrm>
        </p:grpSpPr>
        <p:cxnSp>
          <p:nvCxnSpPr>
            <p:cNvPr id="2927" name="Google Shape;2927;p4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28" name="Google Shape;2928;p4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29" name="Google Shape;2929;p4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930" name="Google Shape;2930;p48"/>
          <p:cNvGrpSpPr/>
          <p:nvPr/>
        </p:nvGrpSpPr>
        <p:grpSpPr>
          <a:xfrm>
            <a:off x="8662839" y="540000"/>
            <a:ext cx="925310" cy="943383"/>
            <a:chOff x="595389" y="1761100"/>
            <a:chExt cx="925310" cy="943383"/>
          </a:xfrm>
        </p:grpSpPr>
        <p:cxnSp>
          <p:nvCxnSpPr>
            <p:cNvPr id="2931" name="Google Shape;2931;p4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32" name="Google Shape;2932;p4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33" name="Google Shape;2933;p4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934" name="Google Shape;2934;p48"/>
          <p:cNvGrpSpPr/>
          <p:nvPr/>
        </p:nvGrpSpPr>
        <p:grpSpPr>
          <a:xfrm>
            <a:off x="3779710" y="155825"/>
            <a:ext cx="1584577" cy="196549"/>
            <a:chOff x="750197" y="155825"/>
            <a:chExt cx="1584577" cy="196549"/>
          </a:xfrm>
        </p:grpSpPr>
        <p:sp>
          <p:nvSpPr>
            <p:cNvPr id="2935" name="Google Shape;2935;p4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48"/>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2954" name="Google Shape;2954;p48"/>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55" name="Google Shape;2955;p48"/>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956" name="Google Shape;2956;p48"/>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57" name="Google Shape;2957;p48"/>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958" name="Google Shape;2958;p48"/>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59" name="Google Shape;2959;p48"/>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960" name="Google Shape;2960;p48"/>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61" name="Google Shape;2961;p48"/>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962" name="Google Shape;2962;p48"/>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3" name="Google Shape;2963;p48"/>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4" name="Google Shape;2964;p48"/>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5" name="Google Shape;2965;p48"/>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6" name="Google Shape;2966;p48"/>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2967" name="Shape 2967"/>
        <p:cNvGrpSpPr/>
        <p:nvPr/>
      </p:nvGrpSpPr>
      <p:grpSpPr>
        <a:xfrm>
          <a:off x="0" y="0"/>
          <a:ext cx="0" cy="0"/>
          <a:chOff x="0" y="0"/>
          <a:chExt cx="0" cy="0"/>
        </a:xfrm>
      </p:grpSpPr>
      <p:sp>
        <p:nvSpPr>
          <p:cNvPr id="2968" name="Google Shape;2968;p49"/>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9" name="Google Shape;2969;p49"/>
          <p:cNvGrpSpPr/>
          <p:nvPr/>
        </p:nvGrpSpPr>
        <p:grpSpPr>
          <a:xfrm>
            <a:off x="-480205" y="4183638"/>
            <a:ext cx="1656312" cy="1660374"/>
            <a:chOff x="2929375" y="236175"/>
            <a:chExt cx="805325" cy="807300"/>
          </a:xfrm>
        </p:grpSpPr>
        <p:sp>
          <p:nvSpPr>
            <p:cNvPr id="2970" name="Google Shape;2970;p4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49"/>
          <p:cNvGrpSpPr/>
          <p:nvPr/>
        </p:nvGrpSpPr>
        <p:grpSpPr>
          <a:xfrm>
            <a:off x="4302975" y="4715075"/>
            <a:ext cx="538025" cy="157800"/>
            <a:chOff x="2575325" y="1348650"/>
            <a:chExt cx="538025" cy="157800"/>
          </a:xfrm>
        </p:grpSpPr>
        <p:sp>
          <p:nvSpPr>
            <p:cNvPr id="2990" name="Google Shape;2990;p4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49"/>
          <p:cNvGrpSpPr/>
          <p:nvPr/>
        </p:nvGrpSpPr>
        <p:grpSpPr>
          <a:xfrm>
            <a:off x="-397586" y="474962"/>
            <a:ext cx="925310" cy="943383"/>
            <a:chOff x="595389" y="1761100"/>
            <a:chExt cx="925310" cy="943383"/>
          </a:xfrm>
        </p:grpSpPr>
        <p:cxnSp>
          <p:nvCxnSpPr>
            <p:cNvPr id="2994" name="Google Shape;2994;p4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95" name="Google Shape;2995;p4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96" name="Google Shape;2996;p4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997" name="Google Shape;2997;p49"/>
          <p:cNvGrpSpPr/>
          <p:nvPr/>
        </p:nvGrpSpPr>
        <p:grpSpPr>
          <a:xfrm>
            <a:off x="8486539" y="3660000"/>
            <a:ext cx="925310" cy="943383"/>
            <a:chOff x="595389" y="1761100"/>
            <a:chExt cx="925310" cy="943383"/>
          </a:xfrm>
        </p:grpSpPr>
        <p:cxnSp>
          <p:nvCxnSpPr>
            <p:cNvPr id="2998" name="Google Shape;2998;p4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999" name="Google Shape;2999;p4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00" name="Google Shape;3000;p4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001" name="Google Shape;3001;p49"/>
          <p:cNvGrpSpPr/>
          <p:nvPr/>
        </p:nvGrpSpPr>
        <p:grpSpPr>
          <a:xfrm>
            <a:off x="719997" y="213225"/>
            <a:ext cx="1584577" cy="196549"/>
            <a:chOff x="750197" y="155825"/>
            <a:chExt cx="1584577" cy="196549"/>
          </a:xfrm>
        </p:grpSpPr>
        <p:sp>
          <p:nvSpPr>
            <p:cNvPr id="3002" name="Google Shape;3002;p4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0" name="Google Shape;3020;p49"/>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021" name="Google Shape;3021;p49"/>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22" name="Google Shape;3022;p49"/>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3023" name="Google Shape;3023;p49"/>
          <p:cNvGrpSpPr/>
          <p:nvPr/>
        </p:nvGrpSpPr>
        <p:grpSpPr>
          <a:xfrm flipH="1">
            <a:off x="5532689" y="-403388"/>
            <a:ext cx="925310" cy="943383"/>
            <a:chOff x="595389" y="1761100"/>
            <a:chExt cx="925310" cy="943383"/>
          </a:xfrm>
        </p:grpSpPr>
        <p:cxnSp>
          <p:nvCxnSpPr>
            <p:cNvPr id="3024" name="Google Shape;3024;p4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25" name="Google Shape;3025;p4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26" name="Google Shape;3026;p4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3027" name="Shape 3027"/>
        <p:cNvGrpSpPr/>
        <p:nvPr/>
      </p:nvGrpSpPr>
      <p:grpSpPr>
        <a:xfrm>
          <a:off x="0" y="0"/>
          <a:ext cx="0" cy="0"/>
          <a:chOff x="0" y="0"/>
          <a:chExt cx="0" cy="0"/>
        </a:xfrm>
      </p:grpSpPr>
      <p:pic>
        <p:nvPicPr>
          <p:cNvPr id="3028" name="Google Shape;3028;p5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029" name="Google Shape;3029;p50"/>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0" name="Google Shape;3030;p50"/>
          <p:cNvGrpSpPr/>
          <p:nvPr/>
        </p:nvGrpSpPr>
        <p:grpSpPr>
          <a:xfrm>
            <a:off x="-545080" y="4111613"/>
            <a:ext cx="1656312" cy="1660374"/>
            <a:chOff x="2929375" y="236175"/>
            <a:chExt cx="805325" cy="807300"/>
          </a:xfrm>
        </p:grpSpPr>
        <p:sp>
          <p:nvSpPr>
            <p:cNvPr id="3031" name="Google Shape;3031;p5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50"/>
          <p:cNvGrpSpPr/>
          <p:nvPr/>
        </p:nvGrpSpPr>
        <p:grpSpPr>
          <a:xfrm>
            <a:off x="4302975" y="205500"/>
            <a:ext cx="538025" cy="157800"/>
            <a:chOff x="2575325" y="1348650"/>
            <a:chExt cx="538025" cy="157800"/>
          </a:xfrm>
        </p:grpSpPr>
        <p:sp>
          <p:nvSpPr>
            <p:cNvPr id="3051" name="Google Shape;3051;p5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50"/>
          <p:cNvGrpSpPr/>
          <p:nvPr/>
        </p:nvGrpSpPr>
        <p:grpSpPr>
          <a:xfrm>
            <a:off x="-179586" y="-290163"/>
            <a:ext cx="925310" cy="943383"/>
            <a:chOff x="595389" y="1761100"/>
            <a:chExt cx="925310" cy="943383"/>
          </a:xfrm>
        </p:grpSpPr>
        <p:cxnSp>
          <p:nvCxnSpPr>
            <p:cNvPr id="3055" name="Google Shape;3055;p5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56" name="Google Shape;3056;p5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57" name="Google Shape;3057;p5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058" name="Google Shape;3058;p50"/>
          <p:cNvGrpSpPr/>
          <p:nvPr/>
        </p:nvGrpSpPr>
        <p:grpSpPr>
          <a:xfrm>
            <a:off x="8529739" y="4073025"/>
            <a:ext cx="925310" cy="943383"/>
            <a:chOff x="595389" y="1761100"/>
            <a:chExt cx="925310" cy="943383"/>
          </a:xfrm>
        </p:grpSpPr>
        <p:cxnSp>
          <p:nvCxnSpPr>
            <p:cNvPr id="3059" name="Google Shape;3059;p5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60" name="Google Shape;3060;p5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061" name="Google Shape;3061;p5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062" name="Google Shape;3062;p50"/>
          <p:cNvGrpSpPr/>
          <p:nvPr/>
        </p:nvGrpSpPr>
        <p:grpSpPr>
          <a:xfrm>
            <a:off x="2987422" y="4744400"/>
            <a:ext cx="1584577" cy="196549"/>
            <a:chOff x="750197" y="155825"/>
            <a:chExt cx="1584577" cy="196549"/>
          </a:xfrm>
        </p:grpSpPr>
        <p:sp>
          <p:nvSpPr>
            <p:cNvPr id="3063" name="Google Shape;3063;p5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50"/>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82" name="Google Shape;3082;p50"/>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083" name="Google Shape;3083;p50"/>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84" name="Google Shape;3084;p50"/>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3085" name="Google Shape;3085;p50"/>
          <p:cNvGrpSpPr/>
          <p:nvPr/>
        </p:nvGrpSpPr>
        <p:grpSpPr>
          <a:xfrm>
            <a:off x="7969795" y="-648662"/>
            <a:ext cx="1656312" cy="1660374"/>
            <a:chOff x="2929375" y="236175"/>
            <a:chExt cx="805325" cy="807300"/>
          </a:xfrm>
        </p:grpSpPr>
        <p:sp>
          <p:nvSpPr>
            <p:cNvPr id="3086" name="Google Shape;3086;p5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3105" name="Shape 3105"/>
        <p:cNvGrpSpPr/>
        <p:nvPr/>
      </p:nvGrpSpPr>
      <p:grpSpPr>
        <a:xfrm>
          <a:off x="0" y="0"/>
          <a:ext cx="0" cy="0"/>
          <a:chOff x="0" y="0"/>
          <a:chExt cx="0" cy="0"/>
        </a:xfrm>
      </p:grpSpPr>
      <p:pic>
        <p:nvPicPr>
          <p:cNvPr id="3106" name="Google Shape;3106;p5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107" name="Google Shape;3107;p5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8" name="Google Shape;3108;p51"/>
          <p:cNvGrpSpPr/>
          <p:nvPr/>
        </p:nvGrpSpPr>
        <p:grpSpPr>
          <a:xfrm>
            <a:off x="-676655" y="4065788"/>
            <a:ext cx="1656312" cy="1660374"/>
            <a:chOff x="2929375" y="236175"/>
            <a:chExt cx="805325" cy="807300"/>
          </a:xfrm>
        </p:grpSpPr>
        <p:sp>
          <p:nvSpPr>
            <p:cNvPr id="3109" name="Google Shape;3109;p5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51"/>
          <p:cNvGrpSpPr/>
          <p:nvPr/>
        </p:nvGrpSpPr>
        <p:grpSpPr>
          <a:xfrm>
            <a:off x="4302975" y="4715075"/>
            <a:ext cx="538025" cy="157800"/>
            <a:chOff x="2575325" y="1348650"/>
            <a:chExt cx="538025" cy="157800"/>
          </a:xfrm>
        </p:grpSpPr>
        <p:sp>
          <p:nvSpPr>
            <p:cNvPr id="3129" name="Google Shape;3129;p5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51"/>
          <p:cNvGrpSpPr/>
          <p:nvPr/>
        </p:nvGrpSpPr>
        <p:grpSpPr>
          <a:xfrm>
            <a:off x="3240339" y="-363938"/>
            <a:ext cx="925310" cy="943383"/>
            <a:chOff x="595389" y="1761100"/>
            <a:chExt cx="925310" cy="943383"/>
          </a:xfrm>
        </p:grpSpPr>
        <p:cxnSp>
          <p:nvCxnSpPr>
            <p:cNvPr id="3133" name="Google Shape;3133;p5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134" name="Google Shape;3134;p5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135" name="Google Shape;3135;p5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136" name="Google Shape;3136;p51"/>
          <p:cNvGrpSpPr/>
          <p:nvPr/>
        </p:nvGrpSpPr>
        <p:grpSpPr>
          <a:xfrm>
            <a:off x="8383839" y="4424287"/>
            <a:ext cx="925310" cy="943383"/>
            <a:chOff x="595389" y="1761100"/>
            <a:chExt cx="925310" cy="943383"/>
          </a:xfrm>
        </p:grpSpPr>
        <p:cxnSp>
          <p:nvCxnSpPr>
            <p:cNvPr id="3137" name="Google Shape;3137;p5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138" name="Google Shape;3138;p5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139" name="Google Shape;3139;p5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140" name="Google Shape;3140;p51"/>
          <p:cNvGrpSpPr/>
          <p:nvPr/>
        </p:nvGrpSpPr>
        <p:grpSpPr>
          <a:xfrm>
            <a:off x="269572" y="270850"/>
            <a:ext cx="1584577" cy="196549"/>
            <a:chOff x="750197" y="155825"/>
            <a:chExt cx="1584577" cy="196549"/>
          </a:xfrm>
        </p:grpSpPr>
        <p:sp>
          <p:nvSpPr>
            <p:cNvPr id="3141" name="Google Shape;3141;p5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9" name="Google Shape;3159;p51"/>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60" name="Google Shape;3160;p51"/>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161" name="Google Shape;3161;p51"/>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2" name="Google Shape;3162;p51"/>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3163" name="Google Shape;3163;p51"/>
          <p:cNvGrpSpPr/>
          <p:nvPr/>
        </p:nvGrpSpPr>
        <p:grpSpPr>
          <a:xfrm>
            <a:off x="8018345" y="-613187"/>
            <a:ext cx="1656312" cy="1660374"/>
            <a:chOff x="2929375" y="236175"/>
            <a:chExt cx="805325" cy="807300"/>
          </a:xfrm>
        </p:grpSpPr>
        <p:sp>
          <p:nvSpPr>
            <p:cNvPr id="3164" name="Google Shape;3164;p5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3183" name="Shape 3183"/>
        <p:cNvGrpSpPr/>
        <p:nvPr/>
      </p:nvGrpSpPr>
      <p:grpSpPr>
        <a:xfrm>
          <a:off x="0" y="0"/>
          <a:ext cx="0" cy="0"/>
          <a:chOff x="0" y="0"/>
          <a:chExt cx="0" cy="0"/>
        </a:xfrm>
      </p:grpSpPr>
      <p:pic>
        <p:nvPicPr>
          <p:cNvPr id="3184" name="Google Shape;3184;p5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185" name="Google Shape;3185;p52"/>
          <p:cNvGrpSpPr/>
          <p:nvPr/>
        </p:nvGrpSpPr>
        <p:grpSpPr>
          <a:xfrm>
            <a:off x="-1123280" y="776238"/>
            <a:ext cx="1656312" cy="1660374"/>
            <a:chOff x="2929375" y="236175"/>
            <a:chExt cx="805325" cy="807300"/>
          </a:xfrm>
        </p:grpSpPr>
        <p:sp>
          <p:nvSpPr>
            <p:cNvPr id="3186" name="Google Shape;3186;p5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52"/>
          <p:cNvGrpSpPr/>
          <p:nvPr/>
        </p:nvGrpSpPr>
        <p:grpSpPr>
          <a:xfrm>
            <a:off x="7885975" y="4715075"/>
            <a:ext cx="538025" cy="157800"/>
            <a:chOff x="2575325" y="1348650"/>
            <a:chExt cx="538025" cy="157800"/>
          </a:xfrm>
        </p:grpSpPr>
        <p:sp>
          <p:nvSpPr>
            <p:cNvPr id="3206" name="Google Shape;3206;p5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52"/>
          <p:cNvGrpSpPr/>
          <p:nvPr/>
        </p:nvGrpSpPr>
        <p:grpSpPr>
          <a:xfrm>
            <a:off x="-246311" y="3659987"/>
            <a:ext cx="925310" cy="943383"/>
            <a:chOff x="595389" y="1761100"/>
            <a:chExt cx="925310" cy="943383"/>
          </a:xfrm>
        </p:grpSpPr>
        <p:cxnSp>
          <p:nvCxnSpPr>
            <p:cNvPr id="3210" name="Google Shape;3210;p5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1" name="Google Shape;3211;p5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2" name="Google Shape;3212;p5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13" name="Google Shape;3213;p52"/>
          <p:cNvGrpSpPr/>
          <p:nvPr/>
        </p:nvGrpSpPr>
        <p:grpSpPr>
          <a:xfrm>
            <a:off x="6844039" y="4715075"/>
            <a:ext cx="925310" cy="943383"/>
            <a:chOff x="595389" y="1761100"/>
            <a:chExt cx="925310" cy="943383"/>
          </a:xfrm>
        </p:grpSpPr>
        <p:cxnSp>
          <p:nvCxnSpPr>
            <p:cNvPr id="3214" name="Google Shape;3214;p5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5" name="Google Shape;3215;p5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6" name="Google Shape;3216;p5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17" name="Google Shape;3217;p52"/>
          <p:cNvGrpSpPr/>
          <p:nvPr/>
        </p:nvGrpSpPr>
        <p:grpSpPr>
          <a:xfrm>
            <a:off x="713097" y="213225"/>
            <a:ext cx="1584577" cy="196549"/>
            <a:chOff x="750197" y="155825"/>
            <a:chExt cx="1584577" cy="196549"/>
          </a:xfrm>
        </p:grpSpPr>
        <p:sp>
          <p:nvSpPr>
            <p:cNvPr id="3218" name="Google Shape;3218;p5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52"/>
          <p:cNvGrpSpPr/>
          <p:nvPr/>
        </p:nvGrpSpPr>
        <p:grpSpPr>
          <a:xfrm>
            <a:off x="7564414" y="-403375"/>
            <a:ext cx="925310" cy="943383"/>
            <a:chOff x="595389" y="1761100"/>
            <a:chExt cx="925310" cy="943383"/>
          </a:xfrm>
        </p:grpSpPr>
        <p:cxnSp>
          <p:nvCxnSpPr>
            <p:cNvPr id="3237" name="Google Shape;3237;p5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38" name="Google Shape;3238;p5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39" name="Google Shape;3239;p5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3240" name="Google Shape;3240;p5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41" name="Google Shape;3241;p52"/>
          <p:cNvGrpSpPr/>
          <p:nvPr/>
        </p:nvGrpSpPr>
        <p:grpSpPr>
          <a:xfrm>
            <a:off x="8616195" y="2858138"/>
            <a:ext cx="1656312" cy="1660374"/>
            <a:chOff x="2929375" y="236175"/>
            <a:chExt cx="805325" cy="807300"/>
          </a:xfrm>
        </p:grpSpPr>
        <p:sp>
          <p:nvSpPr>
            <p:cNvPr id="3242" name="Google Shape;3242;p5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3261" name="Shape 3261"/>
        <p:cNvGrpSpPr/>
        <p:nvPr/>
      </p:nvGrpSpPr>
      <p:grpSpPr>
        <a:xfrm>
          <a:off x="0" y="0"/>
          <a:ext cx="0" cy="0"/>
          <a:chOff x="0" y="0"/>
          <a:chExt cx="0" cy="0"/>
        </a:xfrm>
      </p:grpSpPr>
      <p:pic>
        <p:nvPicPr>
          <p:cNvPr id="3262" name="Google Shape;3262;p5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263" name="Google Shape;3263;p53"/>
          <p:cNvGrpSpPr/>
          <p:nvPr/>
        </p:nvGrpSpPr>
        <p:grpSpPr>
          <a:xfrm>
            <a:off x="8032695" y="4147613"/>
            <a:ext cx="1656312" cy="1660374"/>
            <a:chOff x="2929375" y="236175"/>
            <a:chExt cx="805325" cy="807300"/>
          </a:xfrm>
        </p:grpSpPr>
        <p:sp>
          <p:nvSpPr>
            <p:cNvPr id="3264" name="Google Shape;3264;p5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3"/>
          <p:cNvGrpSpPr/>
          <p:nvPr/>
        </p:nvGrpSpPr>
        <p:grpSpPr>
          <a:xfrm>
            <a:off x="4300600" y="4743900"/>
            <a:ext cx="538025" cy="157800"/>
            <a:chOff x="2575325" y="1348650"/>
            <a:chExt cx="538025" cy="157800"/>
          </a:xfrm>
        </p:grpSpPr>
        <p:sp>
          <p:nvSpPr>
            <p:cNvPr id="3284" name="Google Shape;3284;p5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53"/>
          <p:cNvGrpSpPr/>
          <p:nvPr/>
        </p:nvGrpSpPr>
        <p:grpSpPr>
          <a:xfrm>
            <a:off x="-323011" y="3530000"/>
            <a:ext cx="925310" cy="943383"/>
            <a:chOff x="595389" y="1761100"/>
            <a:chExt cx="925310" cy="943383"/>
          </a:xfrm>
        </p:grpSpPr>
        <p:cxnSp>
          <p:nvCxnSpPr>
            <p:cNvPr id="3288" name="Google Shape;3288;p5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89" name="Google Shape;3289;p5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90" name="Google Shape;3290;p5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91" name="Google Shape;3291;p53"/>
          <p:cNvGrpSpPr/>
          <p:nvPr/>
        </p:nvGrpSpPr>
        <p:grpSpPr>
          <a:xfrm>
            <a:off x="7400822" y="177200"/>
            <a:ext cx="1584577" cy="196549"/>
            <a:chOff x="750197" y="155825"/>
            <a:chExt cx="1584577" cy="196549"/>
          </a:xfrm>
        </p:grpSpPr>
        <p:sp>
          <p:nvSpPr>
            <p:cNvPr id="3292" name="Google Shape;3292;p5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53"/>
          <p:cNvGrpSpPr/>
          <p:nvPr/>
        </p:nvGrpSpPr>
        <p:grpSpPr>
          <a:xfrm>
            <a:off x="8529739" y="965475"/>
            <a:ext cx="925310" cy="943383"/>
            <a:chOff x="595389" y="1761100"/>
            <a:chExt cx="925310" cy="943383"/>
          </a:xfrm>
        </p:grpSpPr>
        <p:cxnSp>
          <p:nvCxnSpPr>
            <p:cNvPr id="3311" name="Google Shape;3311;p5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312" name="Google Shape;3312;p5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313" name="Google Shape;3313;p5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3314" name="Google Shape;3314;p5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315" name="Google Shape;3315;p53"/>
          <p:cNvGrpSpPr/>
          <p:nvPr/>
        </p:nvGrpSpPr>
        <p:grpSpPr>
          <a:xfrm>
            <a:off x="-567955" y="-694887"/>
            <a:ext cx="1656312" cy="1660374"/>
            <a:chOff x="2929375" y="236175"/>
            <a:chExt cx="805325" cy="807300"/>
          </a:xfrm>
        </p:grpSpPr>
        <p:sp>
          <p:nvSpPr>
            <p:cNvPr id="3316" name="Google Shape;3316;p5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3335" name="Shape 3335"/>
        <p:cNvGrpSpPr/>
        <p:nvPr/>
      </p:nvGrpSpPr>
      <p:grpSpPr>
        <a:xfrm>
          <a:off x="0" y="0"/>
          <a:ext cx="0" cy="0"/>
          <a:chOff x="0" y="0"/>
          <a:chExt cx="0" cy="0"/>
        </a:xfrm>
      </p:grpSpPr>
      <p:pic>
        <p:nvPicPr>
          <p:cNvPr id="3336" name="Google Shape;3336;p5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337" name="Google Shape;3337;p54"/>
          <p:cNvGrpSpPr/>
          <p:nvPr/>
        </p:nvGrpSpPr>
        <p:grpSpPr>
          <a:xfrm>
            <a:off x="8032695" y="4147613"/>
            <a:ext cx="1656312" cy="1660374"/>
            <a:chOff x="2929375" y="236175"/>
            <a:chExt cx="805325" cy="807300"/>
          </a:xfrm>
        </p:grpSpPr>
        <p:sp>
          <p:nvSpPr>
            <p:cNvPr id="3338" name="Google Shape;3338;p5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54"/>
          <p:cNvGrpSpPr/>
          <p:nvPr/>
        </p:nvGrpSpPr>
        <p:grpSpPr>
          <a:xfrm>
            <a:off x="4300600" y="4743900"/>
            <a:ext cx="538025" cy="157800"/>
            <a:chOff x="2575325" y="1348650"/>
            <a:chExt cx="538025" cy="157800"/>
          </a:xfrm>
        </p:grpSpPr>
        <p:sp>
          <p:nvSpPr>
            <p:cNvPr id="3358" name="Google Shape;3358;p5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54"/>
          <p:cNvGrpSpPr/>
          <p:nvPr/>
        </p:nvGrpSpPr>
        <p:grpSpPr>
          <a:xfrm>
            <a:off x="-323011" y="3753300"/>
            <a:ext cx="925310" cy="943383"/>
            <a:chOff x="595389" y="1761100"/>
            <a:chExt cx="925310" cy="943383"/>
          </a:xfrm>
        </p:grpSpPr>
        <p:cxnSp>
          <p:nvCxnSpPr>
            <p:cNvPr id="3362" name="Google Shape;3362;p5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363" name="Google Shape;3363;p5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364" name="Google Shape;3364;p5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365" name="Google Shape;3365;p54"/>
          <p:cNvGrpSpPr/>
          <p:nvPr/>
        </p:nvGrpSpPr>
        <p:grpSpPr>
          <a:xfrm>
            <a:off x="6839422" y="177200"/>
            <a:ext cx="1584577" cy="196549"/>
            <a:chOff x="750197" y="155825"/>
            <a:chExt cx="1584577" cy="196549"/>
          </a:xfrm>
        </p:grpSpPr>
        <p:sp>
          <p:nvSpPr>
            <p:cNvPr id="3366" name="Google Shape;3366;p5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54"/>
          <p:cNvGrpSpPr/>
          <p:nvPr/>
        </p:nvGrpSpPr>
        <p:grpSpPr>
          <a:xfrm>
            <a:off x="8529739" y="1145550"/>
            <a:ext cx="925310" cy="943383"/>
            <a:chOff x="595389" y="1761100"/>
            <a:chExt cx="925310" cy="943383"/>
          </a:xfrm>
        </p:grpSpPr>
        <p:cxnSp>
          <p:nvCxnSpPr>
            <p:cNvPr id="3385" name="Google Shape;3385;p5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386" name="Google Shape;3386;p5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387" name="Google Shape;3387;p5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388" name="Google Shape;3388;p54"/>
          <p:cNvGrpSpPr/>
          <p:nvPr/>
        </p:nvGrpSpPr>
        <p:grpSpPr>
          <a:xfrm>
            <a:off x="-688505" y="-853362"/>
            <a:ext cx="1656312" cy="1660374"/>
            <a:chOff x="2929375" y="236175"/>
            <a:chExt cx="805325" cy="807300"/>
          </a:xfrm>
        </p:grpSpPr>
        <p:sp>
          <p:nvSpPr>
            <p:cNvPr id="3389" name="Google Shape;3389;p5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8" name="Google Shape;3408;p5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3409" name="Shape 3409"/>
        <p:cNvGrpSpPr/>
        <p:nvPr/>
      </p:nvGrpSpPr>
      <p:grpSpPr>
        <a:xfrm>
          <a:off x="0" y="0"/>
          <a:ext cx="0" cy="0"/>
          <a:chOff x="0" y="0"/>
          <a:chExt cx="0" cy="0"/>
        </a:xfrm>
      </p:grpSpPr>
      <p:pic>
        <p:nvPicPr>
          <p:cNvPr id="3410" name="Google Shape;3410;p5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411" name="Google Shape;3411;p5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12" name="Google Shape;3412;p55"/>
          <p:cNvGrpSpPr/>
          <p:nvPr/>
        </p:nvGrpSpPr>
        <p:grpSpPr>
          <a:xfrm>
            <a:off x="1520470" y="4673463"/>
            <a:ext cx="1656312" cy="1660374"/>
            <a:chOff x="2929375" y="236175"/>
            <a:chExt cx="805325" cy="807300"/>
          </a:xfrm>
        </p:grpSpPr>
        <p:sp>
          <p:nvSpPr>
            <p:cNvPr id="3413" name="Google Shape;3413;p5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5"/>
          <p:cNvGrpSpPr/>
          <p:nvPr/>
        </p:nvGrpSpPr>
        <p:grpSpPr>
          <a:xfrm rot="5400000">
            <a:off x="93600" y="2492838"/>
            <a:ext cx="538025" cy="157800"/>
            <a:chOff x="2575325" y="1348650"/>
            <a:chExt cx="538025" cy="157800"/>
          </a:xfrm>
        </p:grpSpPr>
        <p:sp>
          <p:nvSpPr>
            <p:cNvPr id="3433" name="Google Shape;3433;p5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55"/>
          <p:cNvGrpSpPr/>
          <p:nvPr/>
        </p:nvGrpSpPr>
        <p:grpSpPr>
          <a:xfrm>
            <a:off x="-323011" y="3530000"/>
            <a:ext cx="925310" cy="943383"/>
            <a:chOff x="595389" y="1761100"/>
            <a:chExt cx="925310" cy="943383"/>
          </a:xfrm>
        </p:grpSpPr>
        <p:cxnSp>
          <p:nvCxnSpPr>
            <p:cNvPr id="3437" name="Google Shape;3437;p5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438" name="Google Shape;3438;p5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439" name="Google Shape;3439;p5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440" name="Google Shape;3440;p55"/>
          <p:cNvGrpSpPr/>
          <p:nvPr/>
        </p:nvGrpSpPr>
        <p:grpSpPr>
          <a:xfrm>
            <a:off x="6500372" y="4743900"/>
            <a:ext cx="1584577" cy="196549"/>
            <a:chOff x="750197" y="155825"/>
            <a:chExt cx="1584577" cy="196549"/>
          </a:xfrm>
        </p:grpSpPr>
        <p:sp>
          <p:nvSpPr>
            <p:cNvPr id="3441" name="Google Shape;3441;p5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5"/>
          <p:cNvGrpSpPr/>
          <p:nvPr/>
        </p:nvGrpSpPr>
        <p:grpSpPr>
          <a:xfrm>
            <a:off x="8529739" y="965475"/>
            <a:ext cx="925310" cy="943383"/>
            <a:chOff x="595389" y="1761100"/>
            <a:chExt cx="925310" cy="943383"/>
          </a:xfrm>
        </p:grpSpPr>
        <p:cxnSp>
          <p:nvCxnSpPr>
            <p:cNvPr id="3460" name="Google Shape;3460;p5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461" name="Google Shape;3461;p5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462" name="Google Shape;3462;p5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463" name="Google Shape;3463;p55"/>
          <p:cNvGrpSpPr/>
          <p:nvPr/>
        </p:nvGrpSpPr>
        <p:grpSpPr>
          <a:xfrm>
            <a:off x="6153170" y="-1163137"/>
            <a:ext cx="1656312" cy="1660374"/>
            <a:chOff x="2929375" y="236175"/>
            <a:chExt cx="805325" cy="807300"/>
          </a:xfrm>
        </p:grpSpPr>
        <p:sp>
          <p:nvSpPr>
            <p:cNvPr id="3464" name="Google Shape;3464;p5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3483" name="Shape 3483"/>
        <p:cNvGrpSpPr/>
        <p:nvPr/>
      </p:nvGrpSpPr>
      <p:grpSpPr>
        <a:xfrm>
          <a:off x="0" y="0"/>
          <a:ext cx="0" cy="0"/>
          <a:chOff x="0" y="0"/>
          <a:chExt cx="0" cy="0"/>
        </a:xfrm>
      </p:grpSpPr>
      <p:pic>
        <p:nvPicPr>
          <p:cNvPr id="3484" name="Google Shape;3484;p5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485" name="Google Shape;3485;p56"/>
          <p:cNvGrpSpPr/>
          <p:nvPr/>
        </p:nvGrpSpPr>
        <p:grpSpPr>
          <a:xfrm>
            <a:off x="7946270" y="4162013"/>
            <a:ext cx="1656312" cy="1660374"/>
            <a:chOff x="2929375" y="236175"/>
            <a:chExt cx="805325" cy="807300"/>
          </a:xfrm>
        </p:grpSpPr>
        <p:sp>
          <p:nvSpPr>
            <p:cNvPr id="3486" name="Google Shape;3486;p5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56"/>
          <p:cNvGrpSpPr/>
          <p:nvPr/>
        </p:nvGrpSpPr>
        <p:grpSpPr>
          <a:xfrm>
            <a:off x="-246311" y="-75763"/>
            <a:ext cx="925310" cy="943383"/>
            <a:chOff x="595389" y="1761100"/>
            <a:chExt cx="925310" cy="943383"/>
          </a:xfrm>
        </p:grpSpPr>
        <p:cxnSp>
          <p:nvCxnSpPr>
            <p:cNvPr id="3506" name="Google Shape;3506;p5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507" name="Google Shape;3507;p5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508" name="Google Shape;3508;p5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509" name="Google Shape;3509;p56"/>
          <p:cNvGrpSpPr/>
          <p:nvPr/>
        </p:nvGrpSpPr>
        <p:grpSpPr>
          <a:xfrm>
            <a:off x="2917989" y="4603375"/>
            <a:ext cx="925310" cy="943383"/>
            <a:chOff x="595389" y="1761100"/>
            <a:chExt cx="925310" cy="943383"/>
          </a:xfrm>
        </p:grpSpPr>
        <p:cxnSp>
          <p:nvCxnSpPr>
            <p:cNvPr id="3510" name="Google Shape;3510;p5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511" name="Google Shape;3511;p5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512" name="Google Shape;3512;p5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513" name="Google Shape;3513;p56"/>
          <p:cNvGrpSpPr/>
          <p:nvPr/>
        </p:nvGrpSpPr>
        <p:grpSpPr>
          <a:xfrm rot="5400000">
            <a:off x="7982147" y="2478037"/>
            <a:ext cx="1584577" cy="196549"/>
            <a:chOff x="750197" y="155825"/>
            <a:chExt cx="1584577" cy="196549"/>
          </a:xfrm>
        </p:grpSpPr>
        <p:sp>
          <p:nvSpPr>
            <p:cNvPr id="3514" name="Google Shape;3514;p5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56"/>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3533" name="Google Shape;3533;p56"/>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3534" name="Google Shape;3534;p56"/>
          <p:cNvGrpSpPr/>
          <p:nvPr/>
        </p:nvGrpSpPr>
        <p:grpSpPr>
          <a:xfrm>
            <a:off x="7946270" y="-448412"/>
            <a:ext cx="1656312" cy="1660374"/>
            <a:chOff x="2929375" y="236175"/>
            <a:chExt cx="805325" cy="807300"/>
          </a:xfrm>
        </p:grpSpPr>
        <p:sp>
          <p:nvSpPr>
            <p:cNvPr id="3535" name="Google Shape;3535;p5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3554" name="Shape 3554"/>
        <p:cNvGrpSpPr/>
        <p:nvPr/>
      </p:nvGrpSpPr>
      <p:grpSpPr>
        <a:xfrm>
          <a:off x="0" y="0"/>
          <a:ext cx="0" cy="0"/>
          <a:chOff x="0" y="0"/>
          <a:chExt cx="0" cy="0"/>
        </a:xfrm>
      </p:grpSpPr>
      <p:pic>
        <p:nvPicPr>
          <p:cNvPr id="3555" name="Google Shape;3555;p5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56" name="Google Shape;3556;p57"/>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3557" name="Google Shape;3557;p57"/>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3558" name="Google Shape;3558;p57"/>
          <p:cNvGrpSpPr/>
          <p:nvPr/>
        </p:nvGrpSpPr>
        <p:grpSpPr>
          <a:xfrm flipH="1">
            <a:off x="8072487" y="4126013"/>
            <a:ext cx="1656312" cy="1660374"/>
            <a:chOff x="2929375" y="236175"/>
            <a:chExt cx="805325" cy="807300"/>
          </a:xfrm>
        </p:grpSpPr>
        <p:sp>
          <p:nvSpPr>
            <p:cNvPr id="3559" name="Google Shape;3559;p5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57"/>
          <p:cNvGrpSpPr/>
          <p:nvPr/>
        </p:nvGrpSpPr>
        <p:grpSpPr>
          <a:xfrm flipH="1">
            <a:off x="4033969" y="4715075"/>
            <a:ext cx="538025" cy="157800"/>
            <a:chOff x="2575325" y="1348650"/>
            <a:chExt cx="538025" cy="157800"/>
          </a:xfrm>
        </p:grpSpPr>
        <p:sp>
          <p:nvSpPr>
            <p:cNvPr id="3579" name="Google Shape;3579;p5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57"/>
          <p:cNvGrpSpPr/>
          <p:nvPr/>
        </p:nvGrpSpPr>
        <p:grpSpPr>
          <a:xfrm>
            <a:off x="-390386" y="3475712"/>
            <a:ext cx="925310" cy="943383"/>
            <a:chOff x="595389" y="1761100"/>
            <a:chExt cx="925310" cy="943383"/>
          </a:xfrm>
        </p:grpSpPr>
        <p:cxnSp>
          <p:nvCxnSpPr>
            <p:cNvPr id="3583" name="Google Shape;3583;p5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584" name="Google Shape;3584;p5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585" name="Google Shape;3585;p5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586" name="Google Shape;3586;p57"/>
          <p:cNvGrpSpPr/>
          <p:nvPr/>
        </p:nvGrpSpPr>
        <p:grpSpPr>
          <a:xfrm flipH="1">
            <a:off x="6839420" y="155600"/>
            <a:ext cx="1584577" cy="196549"/>
            <a:chOff x="750197" y="155825"/>
            <a:chExt cx="1584577" cy="196549"/>
          </a:xfrm>
        </p:grpSpPr>
        <p:sp>
          <p:nvSpPr>
            <p:cNvPr id="3587" name="Google Shape;3587;p5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7"/>
          <p:cNvGrpSpPr/>
          <p:nvPr/>
        </p:nvGrpSpPr>
        <p:grpSpPr>
          <a:xfrm flipH="1">
            <a:off x="8437982" y="540000"/>
            <a:ext cx="925310" cy="943383"/>
            <a:chOff x="595389" y="1761100"/>
            <a:chExt cx="925310" cy="943383"/>
          </a:xfrm>
        </p:grpSpPr>
        <p:cxnSp>
          <p:nvCxnSpPr>
            <p:cNvPr id="3606" name="Google Shape;3606;p5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07" name="Google Shape;3607;p5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08" name="Google Shape;3608;p5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609" name="Google Shape;3609;p57"/>
          <p:cNvGrpSpPr/>
          <p:nvPr/>
        </p:nvGrpSpPr>
        <p:grpSpPr>
          <a:xfrm flipH="1">
            <a:off x="1488237" y="-750962"/>
            <a:ext cx="1656312" cy="1660374"/>
            <a:chOff x="2929375" y="236175"/>
            <a:chExt cx="805325" cy="807300"/>
          </a:xfrm>
        </p:grpSpPr>
        <p:sp>
          <p:nvSpPr>
            <p:cNvPr id="3610" name="Google Shape;3610;p5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3629" name="Shape 3629"/>
        <p:cNvGrpSpPr/>
        <p:nvPr/>
      </p:nvGrpSpPr>
      <p:grpSpPr>
        <a:xfrm>
          <a:off x="0" y="0"/>
          <a:ext cx="0" cy="0"/>
          <a:chOff x="0" y="0"/>
          <a:chExt cx="0" cy="0"/>
        </a:xfrm>
      </p:grpSpPr>
      <p:pic>
        <p:nvPicPr>
          <p:cNvPr id="3630" name="Google Shape;3630;p5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631" name="Google Shape;3631;p58"/>
          <p:cNvGrpSpPr/>
          <p:nvPr/>
        </p:nvGrpSpPr>
        <p:grpSpPr>
          <a:xfrm>
            <a:off x="-316455" y="3886388"/>
            <a:ext cx="1656312" cy="1660374"/>
            <a:chOff x="2929375" y="236175"/>
            <a:chExt cx="805325" cy="807300"/>
          </a:xfrm>
        </p:grpSpPr>
        <p:sp>
          <p:nvSpPr>
            <p:cNvPr id="3632" name="Google Shape;3632;p5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58"/>
          <p:cNvGrpSpPr/>
          <p:nvPr/>
        </p:nvGrpSpPr>
        <p:grpSpPr>
          <a:xfrm>
            <a:off x="6508175" y="4715075"/>
            <a:ext cx="538025" cy="157800"/>
            <a:chOff x="2575325" y="1348650"/>
            <a:chExt cx="538025" cy="157800"/>
          </a:xfrm>
        </p:grpSpPr>
        <p:sp>
          <p:nvSpPr>
            <p:cNvPr id="3652" name="Google Shape;3652;p5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58"/>
          <p:cNvGrpSpPr/>
          <p:nvPr/>
        </p:nvGrpSpPr>
        <p:grpSpPr>
          <a:xfrm>
            <a:off x="-246311" y="-75763"/>
            <a:ext cx="925310" cy="943383"/>
            <a:chOff x="595389" y="1761100"/>
            <a:chExt cx="925310" cy="943383"/>
          </a:xfrm>
        </p:grpSpPr>
        <p:cxnSp>
          <p:nvCxnSpPr>
            <p:cNvPr id="3656" name="Google Shape;3656;p5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57" name="Google Shape;3657;p5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58" name="Google Shape;3658;p5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659" name="Google Shape;3659;p58"/>
          <p:cNvGrpSpPr/>
          <p:nvPr/>
        </p:nvGrpSpPr>
        <p:grpSpPr>
          <a:xfrm>
            <a:off x="2917989" y="4603375"/>
            <a:ext cx="925310" cy="943383"/>
            <a:chOff x="595389" y="1761100"/>
            <a:chExt cx="925310" cy="943383"/>
          </a:xfrm>
        </p:grpSpPr>
        <p:cxnSp>
          <p:nvCxnSpPr>
            <p:cNvPr id="3660" name="Google Shape;3660;p5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61" name="Google Shape;3661;p5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62" name="Google Shape;3662;p5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663" name="Google Shape;3663;p58"/>
          <p:cNvGrpSpPr/>
          <p:nvPr/>
        </p:nvGrpSpPr>
        <p:grpSpPr>
          <a:xfrm>
            <a:off x="1558572" y="213225"/>
            <a:ext cx="1584577" cy="196549"/>
            <a:chOff x="750197" y="155825"/>
            <a:chExt cx="1584577" cy="196549"/>
          </a:xfrm>
        </p:grpSpPr>
        <p:sp>
          <p:nvSpPr>
            <p:cNvPr id="3664" name="Google Shape;3664;p5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8"/>
          <p:cNvGrpSpPr/>
          <p:nvPr/>
        </p:nvGrpSpPr>
        <p:grpSpPr>
          <a:xfrm>
            <a:off x="8580889" y="2943025"/>
            <a:ext cx="925310" cy="943383"/>
            <a:chOff x="595389" y="1761100"/>
            <a:chExt cx="925310" cy="943383"/>
          </a:xfrm>
        </p:grpSpPr>
        <p:cxnSp>
          <p:nvCxnSpPr>
            <p:cNvPr id="3683" name="Google Shape;3683;p5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84" name="Google Shape;3684;p5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685" name="Google Shape;3685;p5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3686" name="Google Shape;3686;p58"/>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687" name="Google Shape;3687;p58"/>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3688" name="Google Shape;3688;p58"/>
          <p:cNvGrpSpPr/>
          <p:nvPr/>
        </p:nvGrpSpPr>
        <p:grpSpPr>
          <a:xfrm>
            <a:off x="7849895" y="-464687"/>
            <a:ext cx="1656312" cy="1660374"/>
            <a:chOff x="2929375" y="236175"/>
            <a:chExt cx="805325" cy="807300"/>
          </a:xfrm>
        </p:grpSpPr>
        <p:sp>
          <p:nvSpPr>
            <p:cNvPr id="3689" name="Google Shape;3689;p5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3708" name="Shape 3708"/>
        <p:cNvGrpSpPr/>
        <p:nvPr/>
      </p:nvGrpSpPr>
      <p:grpSpPr>
        <a:xfrm>
          <a:off x="0" y="0"/>
          <a:ext cx="0" cy="0"/>
          <a:chOff x="0" y="0"/>
          <a:chExt cx="0" cy="0"/>
        </a:xfrm>
      </p:grpSpPr>
      <p:pic>
        <p:nvPicPr>
          <p:cNvPr id="3709" name="Google Shape;3709;p5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710" name="Google Shape;3710;p59"/>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1" name="Google Shape;3711;p59"/>
          <p:cNvGrpSpPr/>
          <p:nvPr/>
        </p:nvGrpSpPr>
        <p:grpSpPr>
          <a:xfrm>
            <a:off x="8248820" y="1741563"/>
            <a:ext cx="1656312" cy="1660374"/>
            <a:chOff x="2929375" y="236175"/>
            <a:chExt cx="805325" cy="807300"/>
          </a:xfrm>
        </p:grpSpPr>
        <p:sp>
          <p:nvSpPr>
            <p:cNvPr id="3712" name="Google Shape;3712;p5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59"/>
          <p:cNvGrpSpPr/>
          <p:nvPr/>
        </p:nvGrpSpPr>
        <p:grpSpPr>
          <a:xfrm>
            <a:off x="3640225" y="4715075"/>
            <a:ext cx="538025" cy="157800"/>
            <a:chOff x="2575325" y="1348650"/>
            <a:chExt cx="538025" cy="157800"/>
          </a:xfrm>
        </p:grpSpPr>
        <p:sp>
          <p:nvSpPr>
            <p:cNvPr id="3732" name="Google Shape;3732;p5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59"/>
          <p:cNvGrpSpPr/>
          <p:nvPr/>
        </p:nvGrpSpPr>
        <p:grpSpPr>
          <a:xfrm>
            <a:off x="-311161" y="3659987"/>
            <a:ext cx="925310" cy="943383"/>
            <a:chOff x="595389" y="1761100"/>
            <a:chExt cx="925310" cy="943383"/>
          </a:xfrm>
        </p:grpSpPr>
        <p:cxnSp>
          <p:nvCxnSpPr>
            <p:cNvPr id="3736" name="Google Shape;3736;p5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37" name="Google Shape;3737;p5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38" name="Google Shape;3738;p5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739" name="Google Shape;3739;p59"/>
          <p:cNvGrpSpPr/>
          <p:nvPr/>
        </p:nvGrpSpPr>
        <p:grpSpPr>
          <a:xfrm>
            <a:off x="8423989" y="4512450"/>
            <a:ext cx="925310" cy="943383"/>
            <a:chOff x="595389" y="1761100"/>
            <a:chExt cx="925310" cy="943383"/>
          </a:xfrm>
        </p:grpSpPr>
        <p:cxnSp>
          <p:nvCxnSpPr>
            <p:cNvPr id="3740" name="Google Shape;3740;p5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41" name="Google Shape;3741;p5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42" name="Google Shape;3742;p5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743" name="Google Shape;3743;p59"/>
          <p:cNvGrpSpPr/>
          <p:nvPr/>
        </p:nvGrpSpPr>
        <p:grpSpPr>
          <a:xfrm>
            <a:off x="713097" y="213225"/>
            <a:ext cx="1584577" cy="196549"/>
            <a:chOff x="750197" y="155825"/>
            <a:chExt cx="1584577" cy="196549"/>
          </a:xfrm>
        </p:grpSpPr>
        <p:sp>
          <p:nvSpPr>
            <p:cNvPr id="3744" name="Google Shape;3744;p5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2" name="Google Shape;3762;p59"/>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63" name="Google Shape;3763;p59"/>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4" name="Google Shape;3764;p59"/>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3765" name="Google Shape;3765;p59"/>
          <p:cNvGrpSpPr/>
          <p:nvPr/>
        </p:nvGrpSpPr>
        <p:grpSpPr>
          <a:xfrm>
            <a:off x="7379439" y="-335700"/>
            <a:ext cx="925310" cy="943383"/>
            <a:chOff x="595389" y="1761100"/>
            <a:chExt cx="925310" cy="943383"/>
          </a:xfrm>
        </p:grpSpPr>
        <p:cxnSp>
          <p:nvCxnSpPr>
            <p:cNvPr id="3766" name="Google Shape;3766;p5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67" name="Google Shape;3767;p5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68" name="Google Shape;3768;p5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3769" name="Shape 3769"/>
        <p:cNvGrpSpPr/>
        <p:nvPr/>
      </p:nvGrpSpPr>
      <p:grpSpPr>
        <a:xfrm>
          <a:off x="0" y="0"/>
          <a:ext cx="0" cy="0"/>
          <a:chOff x="0" y="0"/>
          <a:chExt cx="0" cy="0"/>
        </a:xfrm>
      </p:grpSpPr>
      <p:pic>
        <p:nvPicPr>
          <p:cNvPr id="3770" name="Google Shape;3770;p6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771" name="Google Shape;3771;p60"/>
          <p:cNvGrpSpPr/>
          <p:nvPr/>
        </p:nvGrpSpPr>
        <p:grpSpPr>
          <a:xfrm>
            <a:off x="8169570" y="4244876"/>
            <a:ext cx="1656312" cy="1660374"/>
            <a:chOff x="2929375" y="236175"/>
            <a:chExt cx="805325" cy="807300"/>
          </a:xfrm>
        </p:grpSpPr>
        <p:sp>
          <p:nvSpPr>
            <p:cNvPr id="3772" name="Google Shape;3772;p6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0"/>
          <p:cNvGrpSpPr/>
          <p:nvPr/>
        </p:nvGrpSpPr>
        <p:grpSpPr>
          <a:xfrm>
            <a:off x="1383300" y="4715075"/>
            <a:ext cx="538025" cy="157800"/>
            <a:chOff x="2575325" y="1348650"/>
            <a:chExt cx="538025" cy="157800"/>
          </a:xfrm>
        </p:grpSpPr>
        <p:sp>
          <p:nvSpPr>
            <p:cNvPr id="3792" name="Google Shape;3792;p6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60"/>
          <p:cNvGrpSpPr/>
          <p:nvPr/>
        </p:nvGrpSpPr>
        <p:grpSpPr>
          <a:xfrm>
            <a:off x="-246311" y="-75763"/>
            <a:ext cx="925310" cy="943383"/>
            <a:chOff x="595389" y="1761100"/>
            <a:chExt cx="925310" cy="943383"/>
          </a:xfrm>
        </p:grpSpPr>
        <p:cxnSp>
          <p:nvCxnSpPr>
            <p:cNvPr id="3796" name="Google Shape;3796;p6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97" name="Google Shape;3797;p6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98" name="Google Shape;3798;p6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799" name="Google Shape;3799;p60"/>
          <p:cNvGrpSpPr/>
          <p:nvPr/>
        </p:nvGrpSpPr>
        <p:grpSpPr>
          <a:xfrm>
            <a:off x="6642364" y="4603375"/>
            <a:ext cx="925310" cy="943383"/>
            <a:chOff x="595389" y="1761100"/>
            <a:chExt cx="925310" cy="943383"/>
          </a:xfrm>
        </p:grpSpPr>
        <p:cxnSp>
          <p:nvCxnSpPr>
            <p:cNvPr id="3800" name="Google Shape;3800;p6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01" name="Google Shape;3801;p6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02" name="Google Shape;3802;p6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03" name="Google Shape;3803;p60"/>
          <p:cNvGrpSpPr/>
          <p:nvPr/>
        </p:nvGrpSpPr>
        <p:grpSpPr>
          <a:xfrm>
            <a:off x="6788522" y="213225"/>
            <a:ext cx="1584577" cy="196549"/>
            <a:chOff x="750197" y="155825"/>
            <a:chExt cx="1584577" cy="196549"/>
          </a:xfrm>
        </p:grpSpPr>
        <p:sp>
          <p:nvSpPr>
            <p:cNvPr id="3804" name="Google Shape;3804;p6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60"/>
          <p:cNvGrpSpPr/>
          <p:nvPr/>
        </p:nvGrpSpPr>
        <p:grpSpPr>
          <a:xfrm>
            <a:off x="8535064" y="792575"/>
            <a:ext cx="925310" cy="943383"/>
            <a:chOff x="595389" y="1761100"/>
            <a:chExt cx="925310" cy="943383"/>
          </a:xfrm>
        </p:grpSpPr>
        <p:cxnSp>
          <p:nvCxnSpPr>
            <p:cNvPr id="3823" name="Google Shape;3823;p6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24" name="Google Shape;3824;p6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25" name="Google Shape;3825;p6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3826" name="Google Shape;3826;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7" name="Google Shape;3827;p60"/>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3828" name="Google Shape;3828;p60"/>
          <p:cNvGrpSpPr/>
          <p:nvPr/>
        </p:nvGrpSpPr>
        <p:grpSpPr>
          <a:xfrm>
            <a:off x="-640655" y="4244876"/>
            <a:ext cx="1656312" cy="1660374"/>
            <a:chOff x="2929375" y="236175"/>
            <a:chExt cx="805325" cy="807300"/>
          </a:xfrm>
        </p:grpSpPr>
        <p:sp>
          <p:nvSpPr>
            <p:cNvPr id="3829" name="Google Shape;3829;p6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60"/>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3849" name="Shape 3849"/>
        <p:cNvGrpSpPr/>
        <p:nvPr/>
      </p:nvGrpSpPr>
      <p:grpSpPr>
        <a:xfrm>
          <a:off x="0" y="0"/>
          <a:ext cx="0" cy="0"/>
          <a:chOff x="0" y="0"/>
          <a:chExt cx="0" cy="0"/>
        </a:xfrm>
      </p:grpSpPr>
      <p:pic>
        <p:nvPicPr>
          <p:cNvPr id="3850" name="Google Shape;3850;p6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851" name="Google Shape;3851;p61"/>
          <p:cNvGrpSpPr/>
          <p:nvPr/>
        </p:nvGrpSpPr>
        <p:grpSpPr>
          <a:xfrm>
            <a:off x="8524820" y="1741563"/>
            <a:ext cx="1656312" cy="1660374"/>
            <a:chOff x="2929375" y="236175"/>
            <a:chExt cx="805325" cy="807300"/>
          </a:xfrm>
        </p:grpSpPr>
        <p:sp>
          <p:nvSpPr>
            <p:cNvPr id="3852" name="Google Shape;3852;p6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61"/>
          <p:cNvGrpSpPr/>
          <p:nvPr/>
        </p:nvGrpSpPr>
        <p:grpSpPr>
          <a:xfrm>
            <a:off x="4300600" y="4715075"/>
            <a:ext cx="538025" cy="157800"/>
            <a:chOff x="2575325" y="1348650"/>
            <a:chExt cx="538025" cy="157800"/>
          </a:xfrm>
        </p:grpSpPr>
        <p:sp>
          <p:nvSpPr>
            <p:cNvPr id="3872" name="Google Shape;3872;p6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1"/>
          <p:cNvGrpSpPr/>
          <p:nvPr/>
        </p:nvGrpSpPr>
        <p:grpSpPr>
          <a:xfrm>
            <a:off x="-246311" y="-75763"/>
            <a:ext cx="925310" cy="943383"/>
            <a:chOff x="595389" y="1761100"/>
            <a:chExt cx="925310" cy="943383"/>
          </a:xfrm>
        </p:grpSpPr>
        <p:cxnSp>
          <p:nvCxnSpPr>
            <p:cNvPr id="3876" name="Google Shape;3876;p6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77" name="Google Shape;3877;p6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78" name="Google Shape;3878;p6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79" name="Google Shape;3879;p61"/>
          <p:cNvGrpSpPr/>
          <p:nvPr/>
        </p:nvGrpSpPr>
        <p:grpSpPr>
          <a:xfrm>
            <a:off x="3777322" y="213225"/>
            <a:ext cx="1584577" cy="196549"/>
            <a:chOff x="750197" y="155825"/>
            <a:chExt cx="1584577" cy="196549"/>
          </a:xfrm>
        </p:grpSpPr>
        <p:sp>
          <p:nvSpPr>
            <p:cNvPr id="3880" name="Google Shape;3880;p6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61"/>
          <p:cNvGrpSpPr/>
          <p:nvPr/>
        </p:nvGrpSpPr>
        <p:grpSpPr>
          <a:xfrm>
            <a:off x="8104714" y="4394475"/>
            <a:ext cx="925310" cy="943383"/>
            <a:chOff x="595389" y="1761100"/>
            <a:chExt cx="925310" cy="943383"/>
          </a:xfrm>
        </p:grpSpPr>
        <p:cxnSp>
          <p:nvCxnSpPr>
            <p:cNvPr id="3899" name="Google Shape;3899;p6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00" name="Google Shape;3900;p6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01" name="Google Shape;3901;p6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3902" name="Google Shape;3902;p6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03" name="Google Shape;3903;p61"/>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904" name="Google Shape;3904;p61"/>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905" name="Google Shape;3905;p61"/>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6" name="Google Shape;3906;p61"/>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7" name="Google Shape;3907;p61"/>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3908" name="Google Shape;3908;p61"/>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3909" name="Google Shape;3909;p61"/>
          <p:cNvGrpSpPr/>
          <p:nvPr/>
        </p:nvGrpSpPr>
        <p:grpSpPr>
          <a:xfrm>
            <a:off x="-1063405" y="1741563"/>
            <a:ext cx="1656312" cy="1660374"/>
            <a:chOff x="2929375" y="236175"/>
            <a:chExt cx="805325" cy="807300"/>
          </a:xfrm>
        </p:grpSpPr>
        <p:sp>
          <p:nvSpPr>
            <p:cNvPr id="3910" name="Google Shape;3910;p6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2"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47" name="Google Shape;347;p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348" name="Google Shape;348;p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3929" name="Shape 3929"/>
        <p:cNvGrpSpPr/>
        <p:nvPr/>
      </p:nvGrpSpPr>
      <p:grpSpPr>
        <a:xfrm>
          <a:off x="0" y="0"/>
          <a:ext cx="0" cy="0"/>
          <a:chOff x="0" y="0"/>
          <a:chExt cx="0" cy="0"/>
        </a:xfrm>
      </p:grpSpPr>
      <p:pic>
        <p:nvPicPr>
          <p:cNvPr id="3930" name="Google Shape;3930;p6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3931" name="Google Shape;3931;p6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3932" name="Google Shape;3932;p62"/>
          <p:cNvGrpSpPr/>
          <p:nvPr/>
        </p:nvGrpSpPr>
        <p:grpSpPr>
          <a:xfrm>
            <a:off x="7947370" y="-568374"/>
            <a:ext cx="1656312" cy="1660374"/>
            <a:chOff x="2929375" y="236175"/>
            <a:chExt cx="805325" cy="807300"/>
          </a:xfrm>
        </p:grpSpPr>
        <p:sp>
          <p:nvSpPr>
            <p:cNvPr id="3933" name="Google Shape;3933;p6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2"/>
          <p:cNvGrpSpPr/>
          <p:nvPr/>
        </p:nvGrpSpPr>
        <p:grpSpPr>
          <a:xfrm>
            <a:off x="-401736" y="390950"/>
            <a:ext cx="925310" cy="943383"/>
            <a:chOff x="595389" y="1761100"/>
            <a:chExt cx="925310" cy="943383"/>
          </a:xfrm>
        </p:grpSpPr>
        <p:cxnSp>
          <p:nvCxnSpPr>
            <p:cNvPr id="3953" name="Google Shape;3953;p6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54" name="Google Shape;3954;p6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55" name="Google Shape;3955;p6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56" name="Google Shape;3956;p62"/>
          <p:cNvGrpSpPr/>
          <p:nvPr/>
        </p:nvGrpSpPr>
        <p:grpSpPr>
          <a:xfrm>
            <a:off x="8568314" y="3963425"/>
            <a:ext cx="925310" cy="943383"/>
            <a:chOff x="595389" y="1761100"/>
            <a:chExt cx="925310" cy="943383"/>
          </a:xfrm>
        </p:grpSpPr>
        <p:cxnSp>
          <p:nvCxnSpPr>
            <p:cNvPr id="3957" name="Google Shape;3957;p6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58" name="Google Shape;3958;p6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59" name="Google Shape;3959;p6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3960" name="Google Shape;3960;p6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61" name="Google Shape;3961;p62"/>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962" name="Google Shape;3962;p62"/>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3963" name="Shape 3963"/>
        <p:cNvGrpSpPr/>
        <p:nvPr/>
      </p:nvGrpSpPr>
      <p:grpSpPr>
        <a:xfrm>
          <a:off x="0" y="0"/>
          <a:ext cx="0" cy="0"/>
          <a:chOff x="0" y="0"/>
          <a:chExt cx="0" cy="0"/>
        </a:xfrm>
      </p:grpSpPr>
      <p:pic>
        <p:nvPicPr>
          <p:cNvPr id="3964" name="Google Shape;3964;p6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965" name="Google Shape;3965;p63"/>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6" name="Google Shape;3966;p63"/>
          <p:cNvGrpSpPr/>
          <p:nvPr/>
        </p:nvGrpSpPr>
        <p:grpSpPr>
          <a:xfrm>
            <a:off x="-1008030" y="3427238"/>
            <a:ext cx="1656312" cy="1660374"/>
            <a:chOff x="2929375" y="236175"/>
            <a:chExt cx="805325" cy="807300"/>
          </a:xfrm>
        </p:grpSpPr>
        <p:sp>
          <p:nvSpPr>
            <p:cNvPr id="3967" name="Google Shape;3967;p6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3"/>
          <p:cNvGrpSpPr/>
          <p:nvPr/>
        </p:nvGrpSpPr>
        <p:grpSpPr>
          <a:xfrm>
            <a:off x="5532700" y="4715075"/>
            <a:ext cx="538025" cy="157800"/>
            <a:chOff x="2575325" y="1348650"/>
            <a:chExt cx="538025" cy="157800"/>
          </a:xfrm>
        </p:grpSpPr>
        <p:sp>
          <p:nvSpPr>
            <p:cNvPr id="3987" name="Google Shape;3987;p6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63"/>
          <p:cNvGrpSpPr/>
          <p:nvPr/>
        </p:nvGrpSpPr>
        <p:grpSpPr>
          <a:xfrm>
            <a:off x="-246311" y="-75763"/>
            <a:ext cx="925310" cy="943383"/>
            <a:chOff x="595389" y="1761100"/>
            <a:chExt cx="925310" cy="943383"/>
          </a:xfrm>
        </p:grpSpPr>
        <p:cxnSp>
          <p:nvCxnSpPr>
            <p:cNvPr id="3991" name="Google Shape;3991;p6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92" name="Google Shape;3992;p6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93" name="Google Shape;3993;p6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94" name="Google Shape;3994;p63"/>
          <p:cNvGrpSpPr/>
          <p:nvPr/>
        </p:nvGrpSpPr>
        <p:grpSpPr>
          <a:xfrm>
            <a:off x="2917989" y="4603375"/>
            <a:ext cx="925310" cy="943383"/>
            <a:chOff x="595389" y="1761100"/>
            <a:chExt cx="925310" cy="943383"/>
          </a:xfrm>
        </p:grpSpPr>
        <p:cxnSp>
          <p:nvCxnSpPr>
            <p:cNvPr id="3995" name="Google Shape;3995;p6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96" name="Google Shape;3996;p6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997" name="Google Shape;3997;p6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98" name="Google Shape;3998;p63"/>
          <p:cNvGrpSpPr/>
          <p:nvPr/>
        </p:nvGrpSpPr>
        <p:grpSpPr>
          <a:xfrm>
            <a:off x="3777322" y="213225"/>
            <a:ext cx="1584577" cy="196549"/>
            <a:chOff x="750197" y="155825"/>
            <a:chExt cx="1584577" cy="196549"/>
          </a:xfrm>
        </p:grpSpPr>
        <p:sp>
          <p:nvSpPr>
            <p:cNvPr id="3999" name="Google Shape;3999;p6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6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18" name="Google Shape;4018;p63"/>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019" name="Google Shape;4019;p63"/>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020" name="Google Shape;4020;p63"/>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021" name="Google Shape;4021;p63"/>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22" name="Google Shape;4022;p63"/>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23" name="Google Shape;4023;p63"/>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24" name="Google Shape;4024;p63"/>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4025" name="Google Shape;4025;p63"/>
          <p:cNvGrpSpPr/>
          <p:nvPr/>
        </p:nvGrpSpPr>
        <p:grpSpPr>
          <a:xfrm>
            <a:off x="8565764" y="2067650"/>
            <a:ext cx="925310" cy="943383"/>
            <a:chOff x="595389" y="1761100"/>
            <a:chExt cx="925310" cy="943383"/>
          </a:xfrm>
        </p:grpSpPr>
        <p:cxnSp>
          <p:nvCxnSpPr>
            <p:cNvPr id="4026" name="Google Shape;4026;p6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027" name="Google Shape;4027;p6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028" name="Google Shape;4028;p6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4029" name="Shape 4029"/>
        <p:cNvGrpSpPr/>
        <p:nvPr/>
      </p:nvGrpSpPr>
      <p:grpSpPr>
        <a:xfrm>
          <a:off x="0" y="0"/>
          <a:ext cx="0" cy="0"/>
          <a:chOff x="0" y="0"/>
          <a:chExt cx="0" cy="0"/>
        </a:xfrm>
      </p:grpSpPr>
      <p:pic>
        <p:nvPicPr>
          <p:cNvPr id="4030" name="Google Shape;4030;p6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031" name="Google Shape;4031;p64"/>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64"/>
          <p:cNvGrpSpPr/>
          <p:nvPr/>
        </p:nvGrpSpPr>
        <p:grpSpPr>
          <a:xfrm>
            <a:off x="8632895" y="1741563"/>
            <a:ext cx="1656312" cy="1660374"/>
            <a:chOff x="2929375" y="236175"/>
            <a:chExt cx="805325" cy="807300"/>
          </a:xfrm>
        </p:grpSpPr>
        <p:sp>
          <p:nvSpPr>
            <p:cNvPr id="4033" name="Google Shape;4033;p6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64"/>
          <p:cNvGrpSpPr/>
          <p:nvPr/>
        </p:nvGrpSpPr>
        <p:grpSpPr>
          <a:xfrm>
            <a:off x="4302975" y="4715075"/>
            <a:ext cx="538025" cy="157800"/>
            <a:chOff x="2575325" y="1348650"/>
            <a:chExt cx="538025" cy="157800"/>
          </a:xfrm>
        </p:grpSpPr>
        <p:sp>
          <p:nvSpPr>
            <p:cNvPr id="4053" name="Google Shape;4053;p6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64"/>
          <p:cNvGrpSpPr/>
          <p:nvPr/>
        </p:nvGrpSpPr>
        <p:grpSpPr>
          <a:xfrm>
            <a:off x="-253511" y="68312"/>
            <a:ext cx="925310" cy="943383"/>
            <a:chOff x="595389" y="1761100"/>
            <a:chExt cx="925310" cy="943383"/>
          </a:xfrm>
        </p:grpSpPr>
        <p:cxnSp>
          <p:nvCxnSpPr>
            <p:cNvPr id="4057" name="Google Shape;4057;p6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058" name="Google Shape;4058;p6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059" name="Google Shape;4059;p6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060" name="Google Shape;4060;p64"/>
          <p:cNvGrpSpPr/>
          <p:nvPr/>
        </p:nvGrpSpPr>
        <p:grpSpPr>
          <a:xfrm>
            <a:off x="8580189" y="4463100"/>
            <a:ext cx="925310" cy="943383"/>
            <a:chOff x="595389" y="1761100"/>
            <a:chExt cx="925310" cy="943383"/>
          </a:xfrm>
        </p:grpSpPr>
        <p:cxnSp>
          <p:nvCxnSpPr>
            <p:cNvPr id="4061" name="Google Shape;4061;p6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062" name="Google Shape;4062;p6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063" name="Google Shape;4063;p6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064" name="Google Shape;4064;p64"/>
          <p:cNvGrpSpPr/>
          <p:nvPr/>
        </p:nvGrpSpPr>
        <p:grpSpPr>
          <a:xfrm>
            <a:off x="6839422" y="213225"/>
            <a:ext cx="1584577" cy="196549"/>
            <a:chOff x="750197" y="155825"/>
            <a:chExt cx="1584577" cy="196549"/>
          </a:xfrm>
        </p:grpSpPr>
        <p:sp>
          <p:nvSpPr>
            <p:cNvPr id="4065" name="Google Shape;4065;p6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3" name="Google Shape;4083;p6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084" name="Google Shape;4084;p64"/>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85" name="Google Shape;4085;p64"/>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86" name="Google Shape;4086;p64"/>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87" name="Google Shape;4087;p64"/>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88" name="Google Shape;4088;p64"/>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9" name="Google Shape;4089;p64"/>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0" name="Google Shape;4090;p64"/>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1" name="Google Shape;4091;p64"/>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2" name="Google Shape;4092;p64"/>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4093" name="Shape 4093"/>
        <p:cNvGrpSpPr/>
        <p:nvPr/>
      </p:nvGrpSpPr>
      <p:grpSpPr>
        <a:xfrm>
          <a:off x="0" y="0"/>
          <a:ext cx="0" cy="0"/>
          <a:chOff x="0" y="0"/>
          <a:chExt cx="0" cy="0"/>
        </a:xfrm>
      </p:grpSpPr>
      <p:pic>
        <p:nvPicPr>
          <p:cNvPr id="4094" name="Google Shape;4094;p6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4095" name="Google Shape;4095;p65"/>
          <p:cNvGrpSpPr/>
          <p:nvPr/>
        </p:nvGrpSpPr>
        <p:grpSpPr>
          <a:xfrm>
            <a:off x="1269045" y="4603363"/>
            <a:ext cx="1656312" cy="1660374"/>
            <a:chOff x="2929375" y="236175"/>
            <a:chExt cx="805325" cy="807300"/>
          </a:xfrm>
        </p:grpSpPr>
        <p:sp>
          <p:nvSpPr>
            <p:cNvPr id="4096" name="Google Shape;4096;p6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65"/>
          <p:cNvGrpSpPr/>
          <p:nvPr/>
        </p:nvGrpSpPr>
        <p:grpSpPr>
          <a:xfrm>
            <a:off x="4300600" y="4794325"/>
            <a:ext cx="538025" cy="157800"/>
            <a:chOff x="2575325" y="1348650"/>
            <a:chExt cx="538025" cy="157800"/>
          </a:xfrm>
        </p:grpSpPr>
        <p:sp>
          <p:nvSpPr>
            <p:cNvPr id="4116" name="Google Shape;4116;p6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65"/>
          <p:cNvGrpSpPr/>
          <p:nvPr/>
        </p:nvGrpSpPr>
        <p:grpSpPr>
          <a:xfrm>
            <a:off x="-246311" y="-75763"/>
            <a:ext cx="925310" cy="943383"/>
            <a:chOff x="595389" y="1761100"/>
            <a:chExt cx="925310" cy="943383"/>
          </a:xfrm>
        </p:grpSpPr>
        <p:cxnSp>
          <p:nvCxnSpPr>
            <p:cNvPr id="4120" name="Google Shape;4120;p6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21" name="Google Shape;4121;p6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22" name="Google Shape;4122;p6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123" name="Google Shape;4123;p65"/>
          <p:cNvGrpSpPr/>
          <p:nvPr/>
        </p:nvGrpSpPr>
        <p:grpSpPr>
          <a:xfrm>
            <a:off x="8349639" y="4480900"/>
            <a:ext cx="925310" cy="943383"/>
            <a:chOff x="595389" y="1761100"/>
            <a:chExt cx="925310" cy="943383"/>
          </a:xfrm>
        </p:grpSpPr>
        <p:cxnSp>
          <p:nvCxnSpPr>
            <p:cNvPr id="4124" name="Google Shape;4124;p6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25" name="Google Shape;4125;p6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26" name="Google Shape;4126;p6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127" name="Google Shape;4127;p65"/>
          <p:cNvGrpSpPr/>
          <p:nvPr/>
        </p:nvGrpSpPr>
        <p:grpSpPr>
          <a:xfrm>
            <a:off x="3777322" y="213225"/>
            <a:ext cx="1584577" cy="196549"/>
            <a:chOff x="750197" y="155825"/>
            <a:chExt cx="1584577" cy="196549"/>
          </a:xfrm>
        </p:grpSpPr>
        <p:sp>
          <p:nvSpPr>
            <p:cNvPr id="4128" name="Google Shape;4128;p6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147" name="Google Shape;4147;p65"/>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48" name="Google Shape;4148;p65"/>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49" name="Google Shape;4149;p65"/>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50" name="Google Shape;4150;p65"/>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51" name="Google Shape;4151;p65"/>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52" name="Google Shape;4152;p65"/>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53" name="Google Shape;4153;p65"/>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4" name="Google Shape;4154;p65"/>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5" name="Google Shape;4155;p65"/>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6" name="Google Shape;4156;p65"/>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7" name="Google Shape;4157;p65"/>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58" name="Google Shape;4158;p65"/>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159" name="Google Shape;4159;p65"/>
          <p:cNvGrpSpPr/>
          <p:nvPr/>
        </p:nvGrpSpPr>
        <p:grpSpPr>
          <a:xfrm>
            <a:off x="6412545" y="-1250587"/>
            <a:ext cx="1656312" cy="1660374"/>
            <a:chOff x="2929375" y="236175"/>
            <a:chExt cx="805325" cy="807300"/>
          </a:xfrm>
        </p:grpSpPr>
        <p:sp>
          <p:nvSpPr>
            <p:cNvPr id="4160" name="Google Shape;4160;p6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4179" name="Shape 4179"/>
        <p:cNvGrpSpPr/>
        <p:nvPr/>
      </p:nvGrpSpPr>
      <p:grpSpPr>
        <a:xfrm>
          <a:off x="0" y="0"/>
          <a:ext cx="0" cy="0"/>
          <a:chOff x="0" y="0"/>
          <a:chExt cx="0" cy="0"/>
        </a:xfrm>
      </p:grpSpPr>
      <p:pic>
        <p:nvPicPr>
          <p:cNvPr id="4180" name="Google Shape;4180;p6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181" name="Google Shape;4181;p6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2" name="Google Shape;4182;p66"/>
          <p:cNvGrpSpPr/>
          <p:nvPr/>
        </p:nvGrpSpPr>
        <p:grpSpPr>
          <a:xfrm>
            <a:off x="-936180" y="4356538"/>
            <a:ext cx="1656312" cy="1660374"/>
            <a:chOff x="2929375" y="236175"/>
            <a:chExt cx="805325" cy="807300"/>
          </a:xfrm>
        </p:grpSpPr>
        <p:sp>
          <p:nvSpPr>
            <p:cNvPr id="4183" name="Google Shape;4183;p6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66"/>
          <p:cNvGrpSpPr/>
          <p:nvPr/>
        </p:nvGrpSpPr>
        <p:grpSpPr>
          <a:xfrm>
            <a:off x="4302975" y="194550"/>
            <a:ext cx="538025" cy="157800"/>
            <a:chOff x="2575325" y="1348650"/>
            <a:chExt cx="538025" cy="157800"/>
          </a:xfrm>
        </p:grpSpPr>
        <p:sp>
          <p:nvSpPr>
            <p:cNvPr id="4203" name="Google Shape;4203;p6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6"/>
          <p:cNvGrpSpPr/>
          <p:nvPr/>
        </p:nvGrpSpPr>
        <p:grpSpPr>
          <a:xfrm>
            <a:off x="-66211" y="-198238"/>
            <a:ext cx="925310" cy="943383"/>
            <a:chOff x="595389" y="1761100"/>
            <a:chExt cx="925310" cy="943383"/>
          </a:xfrm>
        </p:grpSpPr>
        <p:cxnSp>
          <p:nvCxnSpPr>
            <p:cNvPr id="4207" name="Google Shape;4207;p6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08" name="Google Shape;4208;p6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09" name="Google Shape;4209;p6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210" name="Google Shape;4210;p66"/>
          <p:cNvGrpSpPr/>
          <p:nvPr/>
        </p:nvGrpSpPr>
        <p:grpSpPr>
          <a:xfrm>
            <a:off x="8515339" y="3013100"/>
            <a:ext cx="925310" cy="943383"/>
            <a:chOff x="595389" y="1761100"/>
            <a:chExt cx="925310" cy="943383"/>
          </a:xfrm>
        </p:grpSpPr>
        <p:cxnSp>
          <p:nvCxnSpPr>
            <p:cNvPr id="4211" name="Google Shape;4211;p6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12" name="Google Shape;4212;p6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13" name="Google Shape;4213;p6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214" name="Google Shape;4214;p66"/>
          <p:cNvGrpSpPr/>
          <p:nvPr/>
        </p:nvGrpSpPr>
        <p:grpSpPr>
          <a:xfrm>
            <a:off x="3777322" y="4787625"/>
            <a:ext cx="1584577" cy="196549"/>
            <a:chOff x="750197" y="155825"/>
            <a:chExt cx="1584577" cy="196549"/>
          </a:xfrm>
        </p:grpSpPr>
        <p:sp>
          <p:nvSpPr>
            <p:cNvPr id="4215" name="Google Shape;4215;p6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66"/>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234" name="Google Shape;4234;p66"/>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4235" name="Google Shape;4235;p66"/>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236" name="Google Shape;4236;p66"/>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4237" name="Google Shape;4237;p66"/>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238" name="Google Shape;4238;p66"/>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4239" name="Google Shape;4239;p66"/>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4240" name="Shape 4240"/>
        <p:cNvGrpSpPr/>
        <p:nvPr/>
      </p:nvGrpSpPr>
      <p:grpSpPr>
        <a:xfrm>
          <a:off x="0" y="0"/>
          <a:ext cx="0" cy="0"/>
          <a:chOff x="0" y="0"/>
          <a:chExt cx="0" cy="0"/>
        </a:xfrm>
      </p:grpSpPr>
      <p:pic>
        <p:nvPicPr>
          <p:cNvPr id="4241" name="Google Shape;4241;p6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42" name="Google Shape;4242;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43" name="Google Shape;4243;p67"/>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44" name="Google Shape;4244;p67"/>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45" name="Google Shape;4245;p67"/>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46" name="Google Shape;4246;p67"/>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7" name="Google Shape;4247;p67"/>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8" name="Google Shape;4248;p67"/>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9" name="Google Shape;4249;p67"/>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250" name="Google Shape;4250;p67"/>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251" name="Google Shape;4251;p67"/>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4252" name="Google Shape;4252;p67"/>
          <p:cNvGrpSpPr/>
          <p:nvPr/>
        </p:nvGrpSpPr>
        <p:grpSpPr>
          <a:xfrm>
            <a:off x="-755905" y="4277288"/>
            <a:ext cx="1656312" cy="1660374"/>
            <a:chOff x="2929375" y="236175"/>
            <a:chExt cx="805325" cy="807300"/>
          </a:xfrm>
        </p:grpSpPr>
        <p:sp>
          <p:nvSpPr>
            <p:cNvPr id="4253" name="Google Shape;4253;p6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7"/>
          <p:cNvGrpSpPr/>
          <p:nvPr/>
        </p:nvGrpSpPr>
        <p:grpSpPr>
          <a:xfrm>
            <a:off x="7885975" y="155100"/>
            <a:ext cx="538025" cy="157800"/>
            <a:chOff x="2575325" y="1348650"/>
            <a:chExt cx="538025" cy="157800"/>
          </a:xfrm>
        </p:grpSpPr>
        <p:sp>
          <p:nvSpPr>
            <p:cNvPr id="4273" name="Google Shape;4273;p6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7"/>
          <p:cNvGrpSpPr/>
          <p:nvPr/>
        </p:nvGrpSpPr>
        <p:grpSpPr>
          <a:xfrm>
            <a:off x="-246311" y="-75763"/>
            <a:ext cx="925310" cy="943383"/>
            <a:chOff x="595389" y="1761100"/>
            <a:chExt cx="925310" cy="943383"/>
          </a:xfrm>
        </p:grpSpPr>
        <p:cxnSp>
          <p:nvCxnSpPr>
            <p:cNvPr id="4277" name="Google Shape;4277;p6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78" name="Google Shape;4278;p6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79" name="Google Shape;4279;p6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280" name="Google Shape;4280;p67"/>
          <p:cNvGrpSpPr/>
          <p:nvPr/>
        </p:nvGrpSpPr>
        <p:grpSpPr>
          <a:xfrm>
            <a:off x="3777322" y="4794850"/>
            <a:ext cx="1584577" cy="196549"/>
            <a:chOff x="750197" y="155825"/>
            <a:chExt cx="1584577" cy="196549"/>
          </a:xfrm>
        </p:grpSpPr>
        <p:sp>
          <p:nvSpPr>
            <p:cNvPr id="4281" name="Google Shape;4281;p6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7"/>
          <p:cNvGrpSpPr/>
          <p:nvPr/>
        </p:nvGrpSpPr>
        <p:grpSpPr>
          <a:xfrm>
            <a:off x="8565764" y="2067650"/>
            <a:ext cx="925310" cy="943383"/>
            <a:chOff x="595389" y="1761100"/>
            <a:chExt cx="925310" cy="943383"/>
          </a:xfrm>
        </p:grpSpPr>
        <p:cxnSp>
          <p:nvCxnSpPr>
            <p:cNvPr id="4300" name="Google Shape;4300;p6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301" name="Google Shape;4301;p6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302" name="Google Shape;4302;p6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03" name="Google Shape;4303;p67"/>
          <p:cNvGrpSpPr/>
          <p:nvPr/>
        </p:nvGrpSpPr>
        <p:grpSpPr>
          <a:xfrm>
            <a:off x="8003920" y="4277288"/>
            <a:ext cx="1656312" cy="1660374"/>
            <a:chOff x="2929375" y="236175"/>
            <a:chExt cx="805325" cy="807300"/>
          </a:xfrm>
        </p:grpSpPr>
        <p:sp>
          <p:nvSpPr>
            <p:cNvPr id="4304" name="Google Shape;4304;p6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4323" name="Shape 4323"/>
        <p:cNvGrpSpPr/>
        <p:nvPr/>
      </p:nvGrpSpPr>
      <p:grpSpPr>
        <a:xfrm>
          <a:off x="0" y="0"/>
          <a:ext cx="0" cy="0"/>
          <a:chOff x="0" y="0"/>
          <a:chExt cx="0" cy="0"/>
        </a:xfrm>
      </p:grpSpPr>
      <p:pic>
        <p:nvPicPr>
          <p:cNvPr id="4324" name="Google Shape;4324;p6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325" name="Google Shape;4325;p68"/>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6" name="Google Shape;4326;p68"/>
          <p:cNvGrpSpPr/>
          <p:nvPr/>
        </p:nvGrpSpPr>
        <p:grpSpPr>
          <a:xfrm>
            <a:off x="8423995" y="1741563"/>
            <a:ext cx="1656312" cy="1660374"/>
            <a:chOff x="2929375" y="236175"/>
            <a:chExt cx="805325" cy="807300"/>
          </a:xfrm>
        </p:grpSpPr>
        <p:sp>
          <p:nvSpPr>
            <p:cNvPr id="4327" name="Google Shape;4327;p6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68"/>
          <p:cNvGrpSpPr/>
          <p:nvPr/>
        </p:nvGrpSpPr>
        <p:grpSpPr>
          <a:xfrm>
            <a:off x="1017275" y="4749000"/>
            <a:ext cx="538025" cy="157800"/>
            <a:chOff x="2575325" y="1348650"/>
            <a:chExt cx="538025" cy="157800"/>
          </a:xfrm>
        </p:grpSpPr>
        <p:sp>
          <p:nvSpPr>
            <p:cNvPr id="4347" name="Google Shape;4347;p68"/>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8"/>
          <p:cNvGrpSpPr/>
          <p:nvPr/>
        </p:nvGrpSpPr>
        <p:grpSpPr>
          <a:xfrm>
            <a:off x="7961339" y="111175"/>
            <a:ext cx="925310" cy="943383"/>
            <a:chOff x="595389" y="1761100"/>
            <a:chExt cx="925310" cy="943383"/>
          </a:xfrm>
        </p:grpSpPr>
        <p:cxnSp>
          <p:nvCxnSpPr>
            <p:cNvPr id="4351" name="Google Shape;4351;p6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352" name="Google Shape;4352;p6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353" name="Google Shape;4353;p6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54" name="Google Shape;4354;p68"/>
          <p:cNvGrpSpPr/>
          <p:nvPr/>
        </p:nvGrpSpPr>
        <p:grpSpPr>
          <a:xfrm>
            <a:off x="-262436" y="2203875"/>
            <a:ext cx="925310" cy="943383"/>
            <a:chOff x="595389" y="1761100"/>
            <a:chExt cx="925310" cy="943383"/>
          </a:xfrm>
        </p:grpSpPr>
        <p:cxnSp>
          <p:nvCxnSpPr>
            <p:cNvPr id="4355" name="Google Shape;4355;p6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356" name="Google Shape;4356;p6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357" name="Google Shape;4357;p6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58" name="Google Shape;4358;p68"/>
          <p:cNvGrpSpPr/>
          <p:nvPr/>
        </p:nvGrpSpPr>
        <p:grpSpPr>
          <a:xfrm>
            <a:off x="1017285" y="155825"/>
            <a:ext cx="1584577" cy="196549"/>
            <a:chOff x="750197" y="155825"/>
            <a:chExt cx="1584577" cy="196549"/>
          </a:xfrm>
        </p:grpSpPr>
        <p:sp>
          <p:nvSpPr>
            <p:cNvPr id="4359" name="Google Shape;4359;p6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7" name="Google Shape;4377;p68"/>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8" name="Google Shape;4378;p68"/>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79" name="Google Shape;4379;p68"/>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4380" name="Google Shape;4380;p68"/>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4381" name="Shape 4381"/>
        <p:cNvGrpSpPr/>
        <p:nvPr/>
      </p:nvGrpSpPr>
      <p:grpSpPr>
        <a:xfrm>
          <a:off x="0" y="0"/>
          <a:ext cx="0" cy="0"/>
          <a:chOff x="0" y="0"/>
          <a:chExt cx="0" cy="0"/>
        </a:xfrm>
      </p:grpSpPr>
      <p:pic>
        <p:nvPicPr>
          <p:cNvPr id="4382" name="Google Shape;4382;p6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4383" name="Google Shape;4383;p69"/>
          <p:cNvGrpSpPr/>
          <p:nvPr/>
        </p:nvGrpSpPr>
        <p:grpSpPr>
          <a:xfrm>
            <a:off x="-943205" y="4190838"/>
            <a:ext cx="1656312" cy="1660374"/>
            <a:chOff x="2929375" y="236175"/>
            <a:chExt cx="805325" cy="807300"/>
          </a:xfrm>
        </p:grpSpPr>
        <p:sp>
          <p:nvSpPr>
            <p:cNvPr id="4384" name="Google Shape;4384;p6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69"/>
          <p:cNvGrpSpPr/>
          <p:nvPr/>
        </p:nvGrpSpPr>
        <p:grpSpPr>
          <a:xfrm>
            <a:off x="4302975" y="4715075"/>
            <a:ext cx="538025" cy="157800"/>
            <a:chOff x="2575325" y="1348650"/>
            <a:chExt cx="538025" cy="157800"/>
          </a:xfrm>
        </p:grpSpPr>
        <p:sp>
          <p:nvSpPr>
            <p:cNvPr id="4404" name="Google Shape;4404;p6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9"/>
          <p:cNvGrpSpPr/>
          <p:nvPr/>
        </p:nvGrpSpPr>
        <p:grpSpPr>
          <a:xfrm>
            <a:off x="-289536" y="342037"/>
            <a:ext cx="925310" cy="943383"/>
            <a:chOff x="595389" y="1761100"/>
            <a:chExt cx="925310" cy="943383"/>
          </a:xfrm>
        </p:grpSpPr>
        <p:cxnSp>
          <p:nvCxnSpPr>
            <p:cNvPr id="4408" name="Google Shape;4408;p6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09" name="Google Shape;4409;p6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10" name="Google Shape;4410;p6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411" name="Google Shape;4411;p69"/>
          <p:cNvGrpSpPr/>
          <p:nvPr/>
        </p:nvGrpSpPr>
        <p:grpSpPr>
          <a:xfrm>
            <a:off x="8659439" y="4065800"/>
            <a:ext cx="925310" cy="943383"/>
            <a:chOff x="595389" y="1761100"/>
            <a:chExt cx="925310" cy="943383"/>
          </a:xfrm>
        </p:grpSpPr>
        <p:cxnSp>
          <p:nvCxnSpPr>
            <p:cNvPr id="4412" name="Google Shape;4412;p6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13" name="Google Shape;4413;p6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14" name="Google Shape;4414;p6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415" name="Google Shape;4415;p69"/>
          <p:cNvGrpSpPr/>
          <p:nvPr/>
        </p:nvGrpSpPr>
        <p:grpSpPr>
          <a:xfrm>
            <a:off x="3779697" y="213225"/>
            <a:ext cx="1584577" cy="196549"/>
            <a:chOff x="750197" y="155825"/>
            <a:chExt cx="1584577" cy="196549"/>
          </a:xfrm>
        </p:grpSpPr>
        <p:sp>
          <p:nvSpPr>
            <p:cNvPr id="4416" name="Google Shape;4416;p6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9"/>
          <p:cNvGrpSpPr/>
          <p:nvPr/>
        </p:nvGrpSpPr>
        <p:grpSpPr>
          <a:xfrm>
            <a:off x="8293945" y="-374937"/>
            <a:ext cx="1656312" cy="1660374"/>
            <a:chOff x="2929375" y="236175"/>
            <a:chExt cx="805325" cy="807300"/>
          </a:xfrm>
        </p:grpSpPr>
        <p:sp>
          <p:nvSpPr>
            <p:cNvPr id="4435" name="Google Shape;4435;p6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54" name="Google Shape;4454;p69"/>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4455" name="Shape 4455"/>
        <p:cNvGrpSpPr/>
        <p:nvPr/>
      </p:nvGrpSpPr>
      <p:grpSpPr>
        <a:xfrm>
          <a:off x="0" y="0"/>
          <a:ext cx="0" cy="0"/>
          <a:chOff x="0" y="0"/>
          <a:chExt cx="0" cy="0"/>
        </a:xfrm>
      </p:grpSpPr>
      <p:pic>
        <p:nvPicPr>
          <p:cNvPr id="4456" name="Google Shape;4456;p7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4457" name="Google Shape;4457;p70"/>
          <p:cNvGrpSpPr/>
          <p:nvPr/>
        </p:nvGrpSpPr>
        <p:grpSpPr>
          <a:xfrm>
            <a:off x="-943205" y="812288"/>
            <a:ext cx="1656312" cy="1660374"/>
            <a:chOff x="2929375" y="236175"/>
            <a:chExt cx="805325" cy="807300"/>
          </a:xfrm>
        </p:grpSpPr>
        <p:sp>
          <p:nvSpPr>
            <p:cNvPr id="4458" name="Google Shape;4458;p7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70"/>
          <p:cNvGrpSpPr/>
          <p:nvPr/>
        </p:nvGrpSpPr>
        <p:grpSpPr>
          <a:xfrm>
            <a:off x="8236250" y="4715075"/>
            <a:ext cx="538025" cy="157800"/>
            <a:chOff x="2575325" y="1348650"/>
            <a:chExt cx="538025" cy="157800"/>
          </a:xfrm>
        </p:grpSpPr>
        <p:sp>
          <p:nvSpPr>
            <p:cNvPr id="4478" name="Google Shape;4478;p7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0"/>
          <p:cNvGrpSpPr/>
          <p:nvPr/>
        </p:nvGrpSpPr>
        <p:grpSpPr>
          <a:xfrm>
            <a:off x="7735464" y="-403388"/>
            <a:ext cx="925310" cy="943383"/>
            <a:chOff x="595389" y="1761100"/>
            <a:chExt cx="925310" cy="943383"/>
          </a:xfrm>
        </p:grpSpPr>
        <p:cxnSp>
          <p:nvCxnSpPr>
            <p:cNvPr id="4482" name="Google Shape;4482;p7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83" name="Google Shape;4483;p7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84" name="Google Shape;4484;p7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485" name="Google Shape;4485;p70"/>
          <p:cNvGrpSpPr/>
          <p:nvPr/>
        </p:nvGrpSpPr>
        <p:grpSpPr>
          <a:xfrm>
            <a:off x="-577711" y="3820875"/>
            <a:ext cx="925310" cy="943383"/>
            <a:chOff x="595389" y="1761100"/>
            <a:chExt cx="925310" cy="943383"/>
          </a:xfrm>
        </p:grpSpPr>
        <p:cxnSp>
          <p:nvCxnSpPr>
            <p:cNvPr id="4486" name="Google Shape;4486;p7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87" name="Google Shape;4487;p7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488" name="Google Shape;4488;p7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489" name="Google Shape;4489;p70"/>
          <p:cNvGrpSpPr/>
          <p:nvPr/>
        </p:nvGrpSpPr>
        <p:grpSpPr>
          <a:xfrm>
            <a:off x="305597" y="213225"/>
            <a:ext cx="1584577" cy="196549"/>
            <a:chOff x="750197" y="155825"/>
            <a:chExt cx="1584577" cy="196549"/>
          </a:xfrm>
        </p:grpSpPr>
        <p:sp>
          <p:nvSpPr>
            <p:cNvPr id="4490" name="Google Shape;4490;p7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70"/>
          <p:cNvGrpSpPr/>
          <p:nvPr/>
        </p:nvGrpSpPr>
        <p:grpSpPr>
          <a:xfrm>
            <a:off x="8313670" y="2728488"/>
            <a:ext cx="1656312" cy="1660374"/>
            <a:chOff x="2929375" y="236175"/>
            <a:chExt cx="805325" cy="807300"/>
          </a:xfrm>
        </p:grpSpPr>
        <p:sp>
          <p:nvSpPr>
            <p:cNvPr id="4509" name="Google Shape;4509;p7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28" name="Google Shape;4528;p70"/>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32" name="Shape 4532"/>
        <p:cNvGrpSpPr/>
        <p:nvPr/>
      </p:nvGrpSpPr>
      <p:grpSpPr>
        <a:xfrm>
          <a:off x="0" y="0"/>
          <a:ext cx="0" cy="0"/>
          <a:chOff x="0" y="0"/>
          <a:chExt cx="0" cy="0"/>
        </a:xfrm>
      </p:grpSpPr>
      <p:pic>
        <p:nvPicPr>
          <p:cNvPr id="4533" name="Google Shape;4533;p7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534" name="Google Shape;4534;p7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72"/>
          <p:cNvGrpSpPr/>
          <p:nvPr/>
        </p:nvGrpSpPr>
        <p:grpSpPr>
          <a:xfrm>
            <a:off x="7933020" y="4114401"/>
            <a:ext cx="1656312" cy="1660374"/>
            <a:chOff x="2929375" y="236175"/>
            <a:chExt cx="805325" cy="807300"/>
          </a:xfrm>
        </p:grpSpPr>
        <p:sp>
          <p:nvSpPr>
            <p:cNvPr id="4536" name="Google Shape;4536;p7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2"/>
          <p:cNvGrpSpPr/>
          <p:nvPr/>
        </p:nvGrpSpPr>
        <p:grpSpPr>
          <a:xfrm>
            <a:off x="4302988" y="231550"/>
            <a:ext cx="538025" cy="157800"/>
            <a:chOff x="2575325" y="1348650"/>
            <a:chExt cx="538025" cy="157800"/>
          </a:xfrm>
        </p:grpSpPr>
        <p:sp>
          <p:nvSpPr>
            <p:cNvPr id="4556" name="Google Shape;4556;p7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2"/>
          <p:cNvGrpSpPr/>
          <p:nvPr/>
        </p:nvGrpSpPr>
        <p:grpSpPr>
          <a:xfrm>
            <a:off x="323639" y="4144000"/>
            <a:ext cx="925310" cy="943383"/>
            <a:chOff x="595389" y="1761100"/>
            <a:chExt cx="925310" cy="943383"/>
          </a:xfrm>
        </p:grpSpPr>
        <p:cxnSp>
          <p:nvCxnSpPr>
            <p:cNvPr id="4560" name="Google Shape;4560;p7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61" name="Google Shape;4561;p7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62" name="Google Shape;4562;p7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563" name="Google Shape;4563;p72"/>
          <p:cNvGrpSpPr/>
          <p:nvPr/>
        </p:nvGrpSpPr>
        <p:grpSpPr>
          <a:xfrm>
            <a:off x="-262436" y="-403375"/>
            <a:ext cx="925310" cy="943383"/>
            <a:chOff x="595389" y="1761100"/>
            <a:chExt cx="925310" cy="943383"/>
          </a:xfrm>
        </p:grpSpPr>
        <p:cxnSp>
          <p:nvCxnSpPr>
            <p:cNvPr id="4564" name="Google Shape;4564;p7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65" name="Google Shape;4565;p7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66" name="Google Shape;4566;p7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567" name="Google Shape;4567;p72"/>
          <p:cNvGrpSpPr/>
          <p:nvPr/>
        </p:nvGrpSpPr>
        <p:grpSpPr>
          <a:xfrm rot="5400000">
            <a:off x="7926547" y="2473475"/>
            <a:ext cx="1584577" cy="196549"/>
            <a:chOff x="750197" y="155825"/>
            <a:chExt cx="1584577" cy="196549"/>
          </a:xfrm>
        </p:grpSpPr>
        <p:sp>
          <p:nvSpPr>
            <p:cNvPr id="4568" name="Google Shape;4568;p7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6" name="Google Shape;4586;p7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87" name="Google Shape;4587;p7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588" name="Google Shape;4588;p7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9"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4" name="Google Shape;404;p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89" name="Shape 4589"/>
        <p:cNvGrpSpPr/>
        <p:nvPr/>
      </p:nvGrpSpPr>
      <p:grpSpPr>
        <a:xfrm>
          <a:off x="0" y="0"/>
          <a:ext cx="0" cy="0"/>
          <a:chOff x="0" y="0"/>
          <a:chExt cx="0" cy="0"/>
        </a:xfrm>
      </p:grpSpPr>
      <p:pic>
        <p:nvPicPr>
          <p:cNvPr id="4590" name="Google Shape;4590;p7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591" name="Google Shape;4591;p7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2" name="Google Shape;4592;p73"/>
          <p:cNvGrpSpPr/>
          <p:nvPr/>
        </p:nvGrpSpPr>
        <p:grpSpPr>
          <a:xfrm>
            <a:off x="7933020" y="4114401"/>
            <a:ext cx="1656312" cy="1660374"/>
            <a:chOff x="2929375" y="236175"/>
            <a:chExt cx="805325" cy="807300"/>
          </a:xfrm>
        </p:grpSpPr>
        <p:sp>
          <p:nvSpPr>
            <p:cNvPr id="4593" name="Google Shape;4593;p7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73"/>
          <p:cNvGrpSpPr/>
          <p:nvPr/>
        </p:nvGrpSpPr>
        <p:grpSpPr>
          <a:xfrm>
            <a:off x="8565939" y="2998375"/>
            <a:ext cx="925310" cy="943383"/>
            <a:chOff x="595389" y="1761100"/>
            <a:chExt cx="925310" cy="943383"/>
          </a:xfrm>
        </p:grpSpPr>
        <p:cxnSp>
          <p:nvCxnSpPr>
            <p:cNvPr id="4613" name="Google Shape;4613;p7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14" name="Google Shape;4614;p7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15" name="Google Shape;4615;p7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16" name="Google Shape;4616;p73"/>
          <p:cNvGrpSpPr/>
          <p:nvPr/>
        </p:nvGrpSpPr>
        <p:grpSpPr>
          <a:xfrm>
            <a:off x="-316986" y="627862"/>
            <a:ext cx="925310" cy="943383"/>
            <a:chOff x="595389" y="1761100"/>
            <a:chExt cx="925310" cy="943383"/>
          </a:xfrm>
        </p:grpSpPr>
        <p:cxnSp>
          <p:nvCxnSpPr>
            <p:cNvPr id="4617" name="Google Shape;4617;p7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18" name="Google Shape;4618;p7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19" name="Google Shape;4619;p7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20" name="Google Shape;4620;p73"/>
          <p:cNvGrpSpPr/>
          <p:nvPr/>
        </p:nvGrpSpPr>
        <p:grpSpPr>
          <a:xfrm>
            <a:off x="958410" y="4505112"/>
            <a:ext cx="1584577" cy="196549"/>
            <a:chOff x="750197" y="155825"/>
            <a:chExt cx="1584577" cy="196549"/>
          </a:xfrm>
        </p:grpSpPr>
        <p:sp>
          <p:nvSpPr>
            <p:cNvPr id="4621" name="Google Shape;4621;p7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9" name="Google Shape;4639;p7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40" name="Google Shape;4640;p7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641" name="Google Shape;4641;p7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42" name="Google Shape;4642;p7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43" name="Shape 4643"/>
        <p:cNvGrpSpPr/>
        <p:nvPr/>
      </p:nvGrpSpPr>
      <p:grpSpPr>
        <a:xfrm>
          <a:off x="0" y="0"/>
          <a:ext cx="0" cy="0"/>
          <a:chOff x="0" y="0"/>
          <a:chExt cx="0" cy="0"/>
        </a:xfrm>
      </p:grpSpPr>
      <p:pic>
        <p:nvPicPr>
          <p:cNvPr id="4644" name="Google Shape;4644;p7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645" name="Google Shape;4645;p7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6" name="Google Shape;4646;p7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4647" name="Google Shape;4647;p74"/>
          <p:cNvGrpSpPr/>
          <p:nvPr/>
        </p:nvGrpSpPr>
        <p:grpSpPr>
          <a:xfrm>
            <a:off x="-1008030" y="3427238"/>
            <a:ext cx="1656312" cy="1660374"/>
            <a:chOff x="2929375" y="236175"/>
            <a:chExt cx="805325" cy="807300"/>
          </a:xfrm>
        </p:grpSpPr>
        <p:sp>
          <p:nvSpPr>
            <p:cNvPr id="4648" name="Google Shape;4648;p7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74"/>
          <p:cNvGrpSpPr/>
          <p:nvPr/>
        </p:nvGrpSpPr>
        <p:grpSpPr>
          <a:xfrm>
            <a:off x="5532700" y="4715075"/>
            <a:ext cx="538025" cy="157800"/>
            <a:chOff x="2575325" y="1348650"/>
            <a:chExt cx="538025" cy="157800"/>
          </a:xfrm>
        </p:grpSpPr>
        <p:sp>
          <p:nvSpPr>
            <p:cNvPr id="4668" name="Google Shape;4668;p7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74"/>
          <p:cNvGrpSpPr/>
          <p:nvPr/>
        </p:nvGrpSpPr>
        <p:grpSpPr>
          <a:xfrm>
            <a:off x="-246311" y="-75763"/>
            <a:ext cx="925310" cy="943383"/>
            <a:chOff x="595389" y="1761100"/>
            <a:chExt cx="925310" cy="943383"/>
          </a:xfrm>
        </p:grpSpPr>
        <p:cxnSp>
          <p:nvCxnSpPr>
            <p:cNvPr id="4672" name="Google Shape;4672;p7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73" name="Google Shape;4673;p7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74" name="Google Shape;4674;p7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75" name="Google Shape;4675;p74"/>
          <p:cNvGrpSpPr/>
          <p:nvPr/>
        </p:nvGrpSpPr>
        <p:grpSpPr>
          <a:xfrm>
            <a:off x="3436664" y="4715075"/>
            <a:ext cx="925310" cy="943383"/>
            <a:chOff x="595389" y="1761100"/>
            <a:chExt cx="925310" cy="943383"/>
          </a:xfrm>
        </p:grpSpPr>
        <p:cxnSp>
          <p:nvCxnSpPr>
            <p:cNvPr id="4676" name="Google Shape;4676;p7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77" name="Google Shape;4677;p7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678" name="Google Shape;4678;p7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79" name="Google Shape;4679;p74"/>
          <p:cNvGrpSpPr/>
          <p:nvPr/>
        </p:nvGrpSpPr>
        <p:grpSpPr>
          <a:xfrm>
            <a:off x="3777322" y="213225"/>
            <a:ext cx="1584577" cy="196549"/>
            <a:chOff x="750197" y="155825"/>
            <a:chExt cx="1584577" cy="196549"/>
          </a:xfrm>
        </p:grpSpPr>
        <p:sp>
          <p:nvSpPr>
            <p:cNvPr id="4680" name="Google Shape;4680;p7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4"/>
          <p:cNvGrpSpPr/>
          <p:nvPr/>
        </p:nvGrpSpPr>
        <p:grpSpPr>
          <a:xfrm>
            <a:off x="8565764" y="2067650"/>
            <a:ext cx="925310" cy="943383"/>
            <a:chOff x="595389" y="1761100"/>
            <a:chExt cx="925310" cy="943383"/>
          </a:xfrm>
        </p:grpSpPr>
        <p:cxnSp>
          <p:nvCxnSpPr>
            <p:cNvPr id="4699" name="Google Shape;4699;p7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00" name="Google Shape;4700;p7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01" name="Google Shape;4701;p7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02" name="Shape 4702"/>
        <p:cNvGrpSpPr/>
        <p:nvPr/>
      </p:nvGrpSpPr>
      <p:grpSpPr>
        <a:xfrm>
          <a:off x="0" y="0"/>
          <a:ext cx="0" cy="0"/>
          <a:chOff x="0" y="0"/>
          <a:chExt cx="0" cy="0"/>
        </a:xfrm>
      </p:grpSpPr>
      <p:pic>
        <p:nvPicPr>
          <p:cNvPr id="4703" name="Google Shape;4703;p7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704" name="Google Shape;4704;p7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5" name="Google Shape;4705;p75"/>
          <p:cNvGrpSpPr/>
          <p:nvPr/>
        </p:nvGrpSpPr>
        <p:grpSpPr>
          <a:xfrm>
            <a:off x="-943205" y="1741563"/>
            <a:ext cx="1656312" cy="1660374"/>
            <a:chOff x="2929375" y="236175"/>
            <a:chExt cx="805325" cy="807300"/>
          </a:xfrm>
        </p:grpSpPr>
        <p:sp>
          <p:nvSpPr>
            <p:cNvPr id="4706" name="Google Shape;4706;p7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75"/>
          <p:cNvGrpSpPr/>
          <p:nvPr/>
        </p:nvGrpSpPr>
        <p:grpSpPr>
          <a:xfrm>
            <a:off x="4302975" y="4715075"/>
            <a:ext cx="538025" cy="157800"/>
            <a:chOff x="2575325" y="1348650"/>
            <a:chExt cx="538025" cy="157800"/>
          </a:xfrm>
        </p:grpSpPr>
        <p:sp>
          <p:nvSpPr>
            <p:cNvPr id="4726" name="Google Shape;4726;p7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75"/>
          <p:cNvGrpSpPr/>
          <p:nvPr/>
        </p:nvGrpSpPr>
        <p:grpSpPr>
          <a:xfrm>
            <a:off x="322789" y="68312"/>
            <a:ext cx="925310" cy="943383"/>
            <a:chOff x="595389" y="1761100"/>
            <a:chExt cx="925310" cy="943383"/>
          </a:xfrm>
        </p:grpSpPr>
        <p:cxnSp>
          <p:nvCxnSpPr>
            <p:cNvPr id="4730" name="Google Shape;4730;p7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31" name="Google Shape;4731;p7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32" name="Google Shape;4732;p7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733" name="Google Shape;4733;p75"/>
          <p:cNvGrpSpPr/>
          <p:nvPr/>
        </p:nvGrpSpPr>
        <p:grpSpPr>
          <a:xfrm>
            <a:off x="7931839" y="4065800"/>
            <a:ext cx="925310" cy="943383"/>
            <a:chOff x="595389" y="1761100"/>
            <a:chExt cx="925310" cy="943383"/>
          </a:xfrm>
        </p:grpSpPr>
        <p:cxnSp>
          <p:nvCxnSpPr>
            <p:cNvPr id="4734" name="Google Shape;4734;p7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35" name="Google Shape;4735;p7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36" name="Google Shape;4736;p7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737" name="Google Shape;4737;p75"/>
          <p:cNvGrpSpPr/>
          <p:nvPr/>
        </p:nvGrpSpPr>
        <p:grpSpPr>
          <a:xfrm>
            <a:off x="6839422" y="213225"/>
            <a:ext cx="1584577" cy="196549"/>
            <a:chOff x="750197" y="155825"/>
            <a:chExt cx="1584577" cy="196549"/>
          </a:xfrm>
        </p:grpSpPr>
        <p:sp>
          <p:nvSpPr>
            <p:cNvPr id="4738" name="Google Shape;4738;p7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6" name="Google Shape;4756;p7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57" name="Google Shape;4757;p7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758" name="Google Shape;4758;p7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759" name="Google Shape;4759;p7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60" name="Google Shape;4760;p7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61" name="Google Shape;4761;p7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62" name="Shape 4762"/>
        <p:cNvGrpSpPr/>
        <p:nvPr/>
      </p:nvGrpSpPr>
      <p:grpSpPr>
        <a:xfrm>
          <a:off x="0" y="0"/>
          <a:ext cx="0" cy="0"/>
          <a:chOff x="0" y="0"/>
          <a:chExt cx="0" cy="0"/>
        </a:xfrm>
      </p:grpSpPr>
      <p:pic>
        <p:nvPicPr>
          <p:cNvPr id="4763" name="Google Shape;4763;p7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4764" name="Google Shape;4764;p76"/>
          <p:cNvGrpSpPr/>
          <p:nvPr/>
        </p:nvGrpSpPr>
        <p:grpSpPr>
          <a:xfrm>
            <a:off x="-589830" y="4147826"/>
            <a:ext cx="1656312" cy="1660374"/>
            <a:chOff x="2929375" y="236175"/>
            <a:chExt cx="805325" cy="807300"/>
          </a:xfrm>
        </p:grpSpPr>
        <p:sp>
          <p:nvSpPr>
            <p:cNvPr id="4765" name="Google Shape;4765;p7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6"/>
          <p:cNvGrpSpPr/>
          <p:nvPr/>
        </p:nvGrpSpPr>
        <p:grpSpPr>
          <a:xfrm>
            <a:off x="4302988" y="4736600"/>
            <a:ext cx="538025" cy="157800"/>
            <a:chOff x="2575325" y="1348650"/>
            <a:chExt cx="538025" cy="157800"/>
          </a:xfrm>
        </p:grpSpPr>
        <p:sp>
          <p:nvSpPr>
            <p:cNvPr id="4785" name="Google Shape;4785;p7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6"/>
          <p:cNvGrpSpPr/>
          <p:nvPr/>
        </p:nvGrpSpPr>
        <p:grpSpPr>
          <a:xfrm>
            <a:off x="-459161" y="2057037"/>
            <a:ext cx="925310" cy="943383"/>
            <a:chOff x="595389" y="1761100"/>
            <a:chExt cx="925310" cy="943383"/>
          </a:xfrm>
        </p:grpSpPr>
        <p:cxnSp>
          <p:nvCxnSpPr>
            <p:cNvPr id="4789" name="Google Shape;4789;p7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90" name="Google Shape;4790;p7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91" name="Google Shape;4791;p7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792" name="Google Shape;4792;p76"/>
          <p:cNvGrpSpPr/>
          <p:nvPr/>
        </p:nvGrpSpPr>
        <p:grpSpPr>
          <a:xfrm flipH="1">
            <a:off x="8575464" y="113150"/>
            <a:ext cx="925310" cy="943383"/>
            <a:chOff x="595389" y="1761100"/>
            <a:chExt cx="925310" cy="943383"/>
          </a:xfrm>
        </p:grpSpPr>
        <p:cxnSp>
          <p:nvCxnSpPr>
            <p:cNvPr id="4793" name="Google Shape;4793;p7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94" name="Google Shape;4794;p7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795" name="Google Shape;4795;p7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796" name="Google Shape;4796;p76"/>
          <p:cNvGrpSpPr/>
          <p:nvPr/>
        </p:nvGrpSpPr>
        <p:grpSpPr>
          <a:xfrm>
            <a:off x="750197" y="155825"/>
            <a:ext cx="1584577" cy="196549"/>
            <a:chOff x="750197" y="155825"/>
            <a:chExt cx="1584577" cy="196549"/>
          </a:xfrm>
        </p:grpSpPr>
        <p:sp>
          <p:nvSpPr>
            <p:cNvPr id="4797" name="Google Shape;4797;p7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5" name="Google Shape;4815;p7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16" name="Shape 4816"/>
        <p:cNvGrpSpPr/>
        <p:nvPr/>
      </p:nvGrpSpPr>
      <p:grpSpPr>
        <a:xfrm>
          <a:off x="0" y="0"/>
          <a:ext cx="0" cy="0"/>
          <a:chOff x="0" y="0"/>
          <a:chExt cx="0" cy="0"/>
        </a:xfrm>
      </p:grpSpPr>
      <p:pic>
        <p:nvPicPr>
          <p:cNvPr id="4817" name="Google Shape;4817;p7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818" name="Google Shape;4818;p7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9" name="Google Shape;4819;p77"/>
          <p:cNvGrpSpPr/>
          <p:nvPr/>
        </p:nvGrpSpPr>
        <p:grpSpPr>
          <a:xfrm>
            <a:off x="3743857" y="4286576"/>
            <a:ext cx="1656312" cy="1660374"/>
            <a:chOff x="2929375" y="236175"/>
            <a:chExt cx="805325" cy="807300"/>
          </a:xfrm>
        </p:grpSpPr>
        <p:sp>
          <p:nvSpPr>
            <p:cNvPr id="4820" name="Google Shape;4820;p7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77"/>
          <p:cNvGrpSpPr/>
          <p:nvPr/>
        </p:nvGrpSpPr>
        <p:grpSpPr>
          <a:xfrm rot="5400000">
            <a:off x="8456538" y="2939575"/>
            <a:ext cx="538025" cy="157800"/>
            <a:chOff x="2575325" y="1348650"/>
            <a:chExt cx="538025" cy="157800"/>
          </a:xfrm>
        </p:grpSpPr>
        <p:sp>
          <p:nvSpPr>
            <p:cNvPr id="4840" name="Google Shape;4840;p7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7"/>
          <p:cNvGrpSpPr/>
          <p:nvPr/>
        </p:nvGrpSpPr>
        <p:grpSpPr>
          <a:xfrm>
            <a:off x="325689" y="3992850"/>
            <a:ext cx="925310" cy="943383"/>
            <a:chOff x="595389" y="1761100"/>
            <a:chExt cx="925310" cy="943383"/>
          </a:xfrm>
        </p:grpSpPr>
        <p:cxnSp>
          <p:nvCxnSpPr>
            <p:cNvPr id="4844" name="Google Shape;4844;p7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845" name="Google Shape;4845;p7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846" name="Google Shape;4846;p7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847" name="Google Shape;4847;p77"/>
          <p:cNvGrpSpPr/>
          <p:nvPr/>
        </p:nvGrpSpPr>
        <p:grpSpPr>
          <a:xfrm>
            <a:off x="7961339" y="68312"/>
            <a:ext cx="925310" cy="943383"/>
            <a:chOff x="595389" y="1761100"/>
            <a:chExt cx="925310" cy="943383"/>
          </a:xfrm>
        </p:grpSpPr>
        <p:cxnSp>
          <p:nvCxnSpPr>
            <p:cNvPr id="4848" name="Google Shape;4848;p7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849" name="Google Shape;4849;p7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850" name="Google Shape;4850;p7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851" name="Google Shape;4851;p77"/>
          <p:cNvGrpSpPr/>
          <p:nvPr/>
        </p:nvGrpSpPr>
        <p:grpSpPr>
          <a:xfrm>
            <a:off x="750197" y="155825"/>
            <a:ext cx="1584577" cy="196549"/>
            <a:chOff x="750197" y="155825"/>
            <a:chExt cx="1584577" cy="196549"/>
          </a:xfrm>
        </p:grpSpPr>
        <p:sp>
          <p:nvSpPr>
            <p:cNvPr id="4852" name="Google Shape;4852;p7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0" name="Google Shape;4870;p7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4871" name="Google Shape;4871;p7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4872" name="Google Shape;4872;p7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73" name="Shape 4873"/>
        <p:cNvGrpSpPr/>
        <p:nvPr/>
      </p:nvGrpSpPr>
      <p:grpSpPr>
        <a:xfrm>
          <a:off x="0" y="0"/>
          <a:ext cx="0" cy="0"/>
          <a:chOff x="0" y="0"/>
          <a:chExt cx="0" cy="0"/>
        </a:xfrm>
      </p:grpSpPr>
      <p:pic>
        <p:nvPicPr>
          <p:cNvPr id="4874" name="Google Shape;4874;p7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875" name="Google Shape;4875;p7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78"/>
          <p:cNvGrpSpPr/>
          <p:nvPr/>
        </p:nvGrpSpPr>
        <p:grpSpPr>
          <a:xfrm>
            <a:off x="-1159330" y="1458601"/>
            <a:ext cx="1656312" cy="1660374"/>
            <a:chOff x="2929375" y="236175"/>
            <a:chExt cx="805325" cy="807300"/>
          </a:xfrm>
        </p:grpSpPr>
        <p:sp>
          <p:nvSpPr>
            <p:cNvPr id="4877" name="Google Shape;4877;p7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78"/>
          <p:cNvGrpSpPr/>
          <p:nvPr/>
        </p:nvGrpSpPr>
        <p:grpSpPr>
          <a:xfrm>
            <a:off x="4302988" y="4715075"/>
            <a:ext cx="538025" cy="157800"/>
            <a:chOff x="2575325" y="1348650"/>
            <a:chExt cx="538025" cy="157800"/>
          </a:xfrm>
        </p:grpSpPr>
        <p:sp>
          <p:nvSpPr>
            <p:cNvPr id="4897" name="Google Shape;4897;p7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78"/>
          <p:cNvGrpSpPr/>
          <p:nvPr/>
        </p:nvGrpSpPr>
        <p:grpSpPr>
          <a:xfrm>
            <a:off x="-296736" y="-320688"/>
            <a:ext cx="925310" cy="943383"/>
            <a:chOff x="595389" y="1761100"/>
            <a:chExt cx="925310" cy="943383"/>
          </a:xfrm>
        </p:grpSpPr>
        <p:cxnSp>
          <p:nvCxnSpPr>
            <p:cNvPr id="4901" name="Google Shape;4901;p7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02" name="Google Shape;4902;p7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03" name="Google Shape;4903;p7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904" name="Google Shape;4904;p78"/>
          <p:cNvGrpSpPr/>
          <p:nvPr/>
        </p:nvGrpSpPr>
        <p:grpSpPr>
          <a:xfrm>
            <a:off x="8608989" y="2100062"/>
            <a:ext cx="925310" cy="943383"/>
            <a:chOff x="595389" y="1761100"/>
            <a:chExt cx="925310" cy="943383"/>
          </a:xfrm>
        </p:grpSpPr>
        <p:cxnSp>
          <p:nvCxnSpPr>
            <p:cNvPr id="4905" name="Google Shape;4905;p7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06" name="Google Shape;4906;p7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07" name="Google Shape;4907;p7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908" name="Google Shape;4908;p78"/>
          <p:cNvGrpSpPr/>
          <p:nvPr/>
        </p:nvGrpSpPr>
        <p:grpSpPr>
          <a:xfrm>
            <a:off x="6839422" y="213225"/>
            <a:ext cx="1584577" cy="196549"/>
            <a:chOff x="750197" y="155825"/>
            <a:chExt cx="1584577" cy="196549"/>
          </a:xfrm>
        </p:grpSpPr>
        <p:sp>
          <p:nvSpPr>
            <p:cNvPr id="4909" name="Google Shape;4909;p7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7" name="Google Shape;4927;p7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928" name="Google Shape;4928;p7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4929" name="Google Shape;4929;p78"/>
          <p:cNvGrpSpPr/>
          <p:nvPr/>
        </p:nvGrpSpPr>
        <p:grpSpPr>
          <a:xfrm>
            <a:off x="8111795" y="4368926"/>
            <a:ext cx="1656312" cy="1660374"/>
            <a:chOff x="2929375" y="236175"/>
            <a:chExt cx="805325" cy="807300"/>
          </a:xfrm>
        </p:grpSpPr>
        <p:sp>
          <p:nvSpPr>
            <p:cNvPr id="4930" name="Google Shape;4930;p7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49" name="Shape 4949"/>
        <p:cNvGrpSpPr/>
        <p:nvPr/>
      </p:nvGrpSpPr>
      <p:grpSpPr>
        <a:xfrm>
          <a:off x="0" y="0"/>
          <a:ext cx="0" cy="0"/>
          <a:chOff x="0" y="0"/>
          <a:chExt cx="0" cy="0"/>
        </a:xfrm>
      </p:grpSpPr>
      <p:pic>
        <p:nvPicPr>
          <p:cNvPr id="4950" name="Google Shape;4950;p7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951" name="Google Shape;4951;p7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79"/>
          <p:cNvGrpSpPr/>
          <p:nvPr/>
        </p:nvGrpSpPr>
        <p:grpSpPr>
          <a:xfrm>
            <a:off x="-606409" y="1336313"/>
            <a:ext cx="1656312" cy="1660374"/>
            <a:chOff x="2929375" y="236175"/>
            <a:chExt cx="805325" cy="807300"/>
          </a:xfrm>
        </p:grpSpPr>
        <p:sp>
          <p:nvSpPr>
            <p:cNvPr id="4953" name="Google Shape;4953;p7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79"/>
          <p:cNvGrpSpPr/>
          <p:nvPr/>
        </p:nvGrpSpPr>
        <p:grpSpPr>
          <a:xfrm>
            <a:off x="4302988" y="231550"/>
            <a:ext cx="538025" cy="157800"/>
            <a:chOff x="2575325" y="1348650"/>
            <a:chExt cx="538025" cy="157800"/>
          </a:xfrm>
        </p:grpSpPr>
        <p:sp>
          <p:nvSpPr>
            <p:cNvPr id="4973" name="Google Shape;4973;p7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79"/>
          <p:cNvGrpSpPr/>
          <p:nvPr/>
        </p:nvGrpSpPr>
        <p:grpSpPr>
          <a:xfrm>
            <a:off x="8572489" y="4515800"/>
            <a:ext cx="925310" cy="943383"/>
            <a:chOff x="595389" y="1761100"/>
            <a:chExt cx="925310" cy="943383"/>
          </a:xfrm>
        </p:grpSpPr>
        <p:cxnSp>
          <p:nvCxnSpPr>
            <p:cNvPr id="4977" name="Google Shape;4977;p7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78" name="Google Shape;4978;p7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79" name="Google Shape;4979;p7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980" name="Google Shape;4980;p79"/>
          <p:cNvGrpSpPr/>
          <p:nvPr/>
        </p:nvGrpSpPr>
        <p:grpSpPr>
          <a:xfrm>
            <a:off x="-262436" y="-403375"/>
            <a:ext cx="925310" cy="943383"/>
            <a:chOff x="595389" y="1761100"/>
            <a:chExt cx="925310" cy="943383"/>
          </a:xfrm>
        </p:grpSpPr>
        <p:cxnSp>
          <p:nvCxnSpPr>
            <p:cNvPr id="4981" name="Google Shape;4981;p7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82" name="Google Shape;4982;p7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983" name="Google Shape;4983;p7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984" name="Google Shape;4984;p79"/>
          <p:cNvGrpSpPr/>
          <p:nvPr/>
        </p:nvGrpSpPr>
        <p:grpSpPr>
          <a:xfrm>
            <a:off x="3779560" y="4782825"/>
            <a:ext cx="1584577" cy="196549"/>
            <a:chOff x="750197" y="155825"/>
            <a:chExt cx="1584577" cy="196549"/>
          </a:xfrm>
        </p:grpSpPr>
        <p:sp>
          <p:nvSpPr>
            <p:cNvPr id="4985" name="Google Shape;4985;p7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79"/>
          <p:cNvGrpSpPr/>
          <p:nvPr/>
        </p:nvGrpSpPr>
        <p:grpSpPr>
          <a:xfrm>
            <a:off x="8102391" y="2520888"/>
            <a:ext cx="1656312" cy="1660374"/>
            <a:chOff x="2929375" y="236175"/>
            <a:chExt cx="805325" cy="807300"/>
          </a:xfrm>
        </p:grpSpPr>
        <p:sp>
          <p:nvSpPr>
            <p:cNvPr id="5004" name="Google Shape;5004;p7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7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24" name="Google Shape;5024;p7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5025" name="Google Shape;5025;p7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6" name="Shape 5026"/>
        <p:cNvGrpSpPr/>
        <p:nvPr/>
      </p:nvGrpSpPr>
      <p:grpSpPr>
        <a:xfrm>
          <a:off x="0" y="0"/>
          <a:ext cx="0" cy="0"/>
          <a:chOff x="0" y="0"/>
          <a:chExt cx="0" cy="0"/>
        </a:xfrm>
      </p:grpSpPr>
      <p:sp>
        <p:nvSpPr>
          <p:cNvPr id="5027" name="Google Shape;5027;p8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28" name="Google Shape;5028;p80"/>
          <p:cNvGrpSpPr/>
          <p:nvPr/>
        </p:nvGrpSpPr>
        <p:grpSpPr>
          <a:xfrm>
            <a:off x="-1065655" y="2942788"/>
            <a:ext cx="1656312" cy="1660374"/>
            <a:chOff x="2929375" y="236175"/>
            <a:chExt cx="805325" cy="807300"/>
          </a:xfrm>
        </p:grpSpPr>
        <p:sp>
          <p:nvSpPr>
            <p:cNvPr id="5029" name="Google Shape;5029;p8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0"/>
          <p:cNvGrpSpPr/>
          <p:nvPr/>
        </p:nvGrpSpPr>
        <p:grpSpPr>
          <a:xfrm>
            <a:off x="5532700" y="4715075"/>
            <a:ext cx="538025" cy="157800"/>
            <a:chOff x="2575325" y="1348650"/>
            <a:chExt cx="538025" cy="157800"/>
          </a:xfrm>
        </p:grpSpPr>
        <p:sp>
          <p:nvSpPr>
            <p:cNvPr id="5049" name="Google Shape;5049;p8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0"/>
          <p:cNvGrpSpPr/>
          <p:nvPr/>
        </p:nvGrpSpPr>
        <p:grpSpPr>
          <a:xfrm>
            <a:off x="-277036" y="-299063"/>
            <a:ext cx="925310" cy="943383"/>
            <a:chOff x="595389" y="1761100"/>
            <a:chExt cx="925310" cy="943383"/>
          </a:xfrm>
        </p:grpSpPr>
        <p:cxnSp>
          <p:nvCxnSpPr>
            <p:cNvPr id="5053" name="Google Shape;5053;p8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054" name="Google Shape;5054;p8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055" name="Google Shape;5055;p8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056" name="Google Shape;5056;p80"/>
          <p:cNvGrpSpPr/>
          <p:nvPr/>
        </p:nvGrpSpPr>
        <p:grpSpPr>
          <a:xfrm>
            <a:off x="2917989" y="4603375"/>
            <a:ext cx="925310" cy="943383"/>
            <a:chOff x="595389" y="1761100"/>
            <a:chExt cx="925310" cy="943383"/>
          </a:xfrm>
        </p:grpSpPr>
        <p:cxnSp>
          <p:nvCxnSpPr>
            <p:cNvPr id="5057" name="Google Shape;5057;p8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058" name="Google Shape;5058;p8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059" name="Google Shape;5059;p8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060" name="Google Shape;5060;p80"/>
          <p:cNvGrpSpPr/>
          <p:nvPr/>
        </p:nvGrpSpPr>
        <p:grpSpPr>
          <a:xfrm>
            <a:off x="6839422" y="227650"/>
            <a:ext cx="1584577" cy="196549"/>
            <a:chOff x="750197" y="155825"/>
            <a:chExt cx="1584577" cy="196549"/>
          </a:xfrm>
        </p:grpSpPr>
        <p:sp>
          <p:nvSpPr>
            <p:cNvPr id="5061" name="Google Shape;5061;p8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0"/>
          <p:cNvGrpSpPr/>
          <p:nvPr/>
        </p:nvGrpSpPr>
        <p:grpSpPr>
          <a:xfrm>
            <a:off x="8565764" y="2067650"/>
            <a:ext cx="925310" cy="943383"/>
            <a:chOff x="595389" y="1761100"/>
            <a:chExt cx="925310" cy="943383"/>
          </a:xfrm>
        </p:grpSpPr>
        <p:cxnSp>
          <p:nvCxnSpPr>
            <p:cNvPr id="5080" name="Google Shape;5080;p8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081" name="Google Shape;5081;p8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082" name="Google Shape;5082;p8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83" name="Shape 5083"/>
        <p:cNvGrpSpPr/>
        <p:nvPr/>
      </p:nvGrpSpPr>
      <p:grpSpPr>
        <a:xfrm>
          <a:off x="0" y="0"/>
          <a:ext cx="0" cy="0"/>
          <a:chOff x="0" y="0"/>
          <a:chExt cx="0" cy="0"/>
        </a:xfrm>
      </p:grpSpPr>
      <p:pic>
        <p:nvPicPr>
          <p:cNvPr id="5084" name="Google Shape;5084;p8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085" name="Google Shape;5085;p8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87" name="Google Shape;5087;p8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88" name="Google Shape;5088;p8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089" name="Google Shape;5089;p81"/>
          <p:cNvGrpSpPr/>
          <p:nvPr/>
        </p:nvGrpSpPr>
        <p:grpSpPr>
          <a:xfrm>
            <a:off x="8047120" y="-563637"/>
            <a:ext cx="1656312" cy="1660374"/>
            <a:chOff x="2929375" y="236175"/>
            <a:chExt cx="805325" cy="807300"/>
          </a:xfrm>
        </p:grpSpPr>
        <p:sp>
          <p:nvSpPr>
            <p:cNvPr id="5090" name="Google Shape;5090;p8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81"/>
          <p:cNvGrpSpPr/>
          <p:nvPr/>
        </p:nvGrpSpPr>
        <p:grpSpPr>
          <a:xfrm>
            <a:off x="4302975" y="232600"/>
            <a:ext cx="538025" cy="157800"/>
            <a:chOff x="2575325" y="1348650"/>
            <a:chExt cx="538025" cy="157800"/>
          </a:xfrm>
        </p:grpSpPr>
        <p:sp>
          <p:nvSpPr>
            <p:cNvPr id="5110" name="Google Shape;5110;p8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1"/>
          <p:cNvGrpSpPr/>
          <p:nvPr/>
        </p:nvGrpSpPr>
        <p:grpSpPr>
          <a:xfrm>
            <a:off x="322789" y="68312"/>
            <a:ext cx="925310" cy="943383"/>
            <a:chOff x="595389" y="1761100"/>
            <a:chExt cx="925310" cy="943383"/>
          </a:xfrm>
        </p:grpSpPr>
        <p:cxnSp>
          <p:nvCxnSpPr>
            <p:cNvPr id="5114" name="Google Shape;5114;p8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15" name="Google Shape;5115;p8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16" name="Google Shape;5116;p8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117" name="Google Shape;5117;p81"/>
          <p:cNvGrpSpPr/>
          <p:nvPr/>
        </p:nvGrpSpPr>
        <p:grpSpPr>
          <a:xfrm>
            <a:off x="8637789" y="2336900"/>
            <a:ext cx="925310" cy="943383"/>
            <a:chOff x="595389" y="1761100"/>
            <a:chExt cx="925310" cy="943383"/>
          </a:xfrm>
        </p:grpSpPr>
        <p:cxnSp>
          <p:nvCxnSpPr>
            <p:cNvPr id="5118" name="Google Shape;5118;p8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19" name="Google Shape;5119;p8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20" name="Google Shape;5120;p8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121" name="Google Shape;5121;p81"/>
          <p:cNvGrpSpPr/>
          <p:nvPr/>
        </p:nvGrpSpPr>
        <p:grpSpPr>
          <a:xfrm>
            <a:off x="7206822" y="4794825"/>
            <a:ext cx="1584577" cy="196549"/>
            <a:chOff x="750197" y="155825"/>
            <a:chExt cx="1584577" cy="196549"/>
          </a:xfrm>
        </p:grpSpPr>
        <p:sp>
          <p:nvSpPr>
            <p:cNvPr id="5122" name="Google Shape;5122;p8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81"/>
          <p:cNvGrpSpPr/>
          <p:nvPr/>
        </p:nvGrpSpPr>
        <p:grpSpPr>
          <a:xfrm>
            <a:off x="-719905" y="4169388"/>
            <a:ext cx="1656312" cy="1660374"/>
            <a:chOff x="2929375" y="236175"/>
            <a:chExt cx="805325" cy="807300"/>
          </a:xfrm>
        </p:grpSpPr>
        <p:sp>
          <p:nvSpPr>
            <p:cNvPr id="5141" name="Google Shape;5141;p8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60" name="Shape 51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5"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0" name="Google Shape;500;p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501" name="Google Shape;501;p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5161" name="Shape 5161"/>
        <p:cNvGrpSpPr/>
        <p:nvPr/>
      </p:nvGrpSpPr>
      <p:grpSpPr>
        <a:xfrm>
          <a:off x="0" y="0"/>
          <a:ext cx="0" cy="0"/>
          <a:chOff x="0" y="0"/>
          <a:chExt cx="0" cy="0"/>
        </a:xfrm>
      </p:grpSpPr>
      <p:pic>
        <p:nvPicPr>
          <p:cNvPr id="5162" name="Google Shape;5162;p8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163" name="Google Shape;5163;p8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4" name="Google Shape;5164;p83"/>
          <p:cNvGrpSpPr/>
          <p:nvPr/>
        </p:nvGrpSpPr>
        <p:grpSpPr>
          <a:xfrm>
            <a:off x="-317255" y="-728874"/>
            <a:ext cx="1656312" cy="1660374"/>
            <a:chOff x="2929375" y="236175"/>
            <a:chExt cx="805325" cy="807300"/>
          </a:xfrm>
        </p:grpSpPr>
        <p:sp>
          <p:nvSpPr>
            <p:cNvPr id="5165" name="Google Shape;5165;p8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83"/>
          <p:cNvGrpSpPr/>
          <p:nvPr/>
        </p:nvGrpSpPr>
        <p:grpSpPr>
          <a:xfrm>
            <a:off x="7885975" y="4700725"/>
            <a:ext cx="538025" cy="157800"/>
            <a:chOff x="2575325" y="1348650"/>
            <a:chExt cx="538025" cy="157800"/>
          </a:xfrm>
        </p:grpSpPr>
        <p:sp>
          <p:nvSpPr>
            <p:cNvPr id="5185" name="Google Shape;5185;p8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83"/>
          <p:cNvGrpSpPr/>
          <p:nvPr/>
        </p:nvGrpSpPr>
        <p:grpSpPr>
          <a:xfrm>
            <a:off x="-502186" y="3642837"/>
            <a:ext cx="925310" cy="943383"/>
            <a:chOff x="595389" y="1761100"/>
            <a:chExt cx="925310" cy="943383"/>
          </a:xfrm>
        </p:grpSpPr>
        <p:cxnSp>
          <p:nvCxnSpPr>
            <p:cNvPr id="5189" name="Google Shape;5189;p8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90" name="Google Shape;5190;p8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91" name="Google Shape;5191;p8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192" name="Google Shape;5192;p83"/>
          <p:cNvGrpSpPr/>
          <p:nvPr/>
        </p:nvGrpSpPr>
        <p:grpSpPr>
          <a:xfrm>
            <a:off x="8662839" y="540000"/>
            <a:ext cx="925310" cy="943383"/>
            <a:chOff x="595389" y="1761100"/>
            <a:chExt cx="925310" cy="943383"/>
          </a:xfrm>
        </p:grpSpPr>
        <p:cxnSp>
          <p:nvCxnSpPr>
            <p:cNvPr id="5193" name="Google Shape;5193;p8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94" name="Google Shape;5194;p8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195" name="Google Shape;5195;p8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196" name="Google Shape;5196;p83"/>
          <p:cNvGrpSpPr/>
          <p:nvPr/>
        </p:nvGrpSpPr>
        <p:grpSpPr>
          <a:xfrm>
            <a:off x="3779710" y="155825"/>
            <a:ext cx="1584577" cy="196549"/>
            <a:chOff x="750197" y="155825"/>
            <a:chExt cx="1584577" cy="196549"/>
          </a:xfrm>
        </p:grpSpPr>
        <p:sp>
          <p:nvSpPr>
            <p:cNvPr id="5197" name="Google Shape;5197;p8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5" name="Google Shape;5215;p8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5216" name="Google Shape;5216;p8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17" name="Google Shape;5217;p8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218" name="Google Shape;5218;p8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19" name="Google Shape;5219;p8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220" name="Google Shape;5220;p8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21" name="Google Shape;5221;p8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222" name="Google Shape;5222;p8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23" name="Google Shape;5223;p8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224" name="Google Shape;5224;p8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25" name="Google Shape;5225;p8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26" name="Google Shape;5226;p8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27" name="Google Shape;5227;p8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28" name="Google Shape;5228;p8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5229" name="Shape 5229"/>
        <p:cNvGrpSpPr/>
        <p:nvPr/>
      </p:nvGrpSpPr>
      <p:grpSpPr>
        <a:xfrm>
          <a:off x="0" y="0"/>
          <a:ext cx="0" cy="0"/>
          <a:chOff x="0" y="0"/>
          <a:chExt cx="0" cy="0"/>
        </a:xfrm>
      </p:grpSpPr>
      <p:sp>
        <p:nvSpPr>
          <p:cNvPr id="5230" name="Google Shape;5230;p8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84"/>
          <p:cNvGrpSpPr/>
          <p:nvPr/>
        </p:nvGrpSpPr>
        <p:grpSpPr>
          <a:xfrm>
            <a:off x="-480205" y="4183638"/>
            <a:ext cx="1656312" cy="1660374"/>
            <a:chOff x="2929375" y="236175"/>
            <a:chExt cx="805325" cy="807300"/>
          </a:xfrm>
        </p:grpSpPr>
        <p:sp>
          <p:nvSpPr>
            <p:cNvPr id="5232" name="Google Shape;5232;p8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84"/>
          <p:cNvGrpSpPr/>
          <p:nvPr/>
        </p:nvGrpSpPr>
        <p:grpSpPr>
          <a:xfrm>
            <a:off x="4302975" y="4715075"/>
            <a:ext cx="538025" cy="157800"/>
            <a:chOff x="2575325" y="1348650"/>
            <a:chExt cx="538025" cy="157800"/>
          </a:xfrm>
        </p:grpSpPr>
        <p:sp>
          <p:nvSpPr>
            <p:cNvPr id="5252" name="Google Shape;5252;p8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4"/>
          <p:cNvGrpSpPr/>
          <p:nvPr/>
        </p:nvGrpSpPr>
        <p:grpSpPr>
          <a:xfrm>
            <a:off x="-397586" y="474962"/>
            <a:ext cx="925310" cy="943383"/>
            <a:chOff x="595389" y="1761100"/>
            <a:chExt cx="925310" cy="943383"/>
          </a:xfrm>
        </p:grpSpPr>
        <p:cxnSp>
          <p:nvCxnSpPr>
            <p:cNvPr id="5256" name="Google Shape;5256;p8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257" name="Google Shape;5257;p8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258" name="Google Shape;5258;p8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259" name="Google Shape;5259;p84"/>
          <p:cNvGrpSpPr/>
          <p:nvPr/>
        </p:nvGrpSpPr>
        <p:grpSpPr>
          <a:xfrm>
            <a:off x="8486539" y="3660000"/>
            <a:ext cx="925310" cy="943383"/>
            <a:chOff x="595389" y="1761100"/>
            <a:chExt cx="925310" cy="943383"/>
          </a:xfrm>
        </p:grpSpPr>
        <p:cxnSp>
          <p:nvCxnSpPr>
            <p:cNvPr id="5260" name="Google Shape;5260;p8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261" name="Google Shape;5261;p8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262" name="Google Shape;5262;p8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263" name="Google Shape;5263;p84"/>
          <p:cNvGrpSpPr/>
          <p:nvPr/>
        </p:nvGrpSpPr>
        <p:grpSpPr>
          <a:xfrm>
            <a:off x="719997" y="213225"/>
            <a:ext cx="1584577" cy="196549"/>
            <a:chOff x="750197" y="155825"/>
            <a:chExt cx="1584577" cy="196549"/>
          </a:xfrm>
        </p:grpSpPr>
        <p:sp>
          <p:nvSpPr>
            <p:cNvPr id="5264" name="Google Shape;5264;p8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8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283" name="Google Shape;5283;p8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84" name="Google Shape;5284;p8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285" name="Google Shape;5285;p84"/>
          <p:cNvGrpSpPr/>
          <p:nvPr/>
        </p:nvGrpSpPr>
        <p:grpSpPr>
          <a:xfrm flipH="1">
            <a:off x="5532689" y="-403388"/>
            <a:ext cx="925310" cy="943383"/>
            <a:chOff x="595389" y="1761100"/>
            <a:chExt cx="925310" cy="943383"/>
          </a:xfrm>
        </p:grpSpPr>
        <p:cxnSp>
          <p:nvCxnSpPr>
            <p:cNvPr id="5286" name="Google Shape;5286;p8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287" name="Google Shape;5287;p8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288" name="Google Shape;5288;p8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5289" name="Shape 5289"/>
        <p:cNvGrpSpPr/>
        <p:nvPr/>
      </p:nvGrpSpPr>
      <p:grpSpPr>
        <a:xfrm>
          <a:off x="0" y="0"/>
          <a:ext cx="0" cy="0"/>
          <a:chOff x="0" y="0"/>
          <a:chExt cx="0" cy="0"/>
        </a:xfrm>
      </p:grpSpPr>
      <p:pic>
        <p:nvPicPr>
          <p:cNvPr id="5290" name="Google Shape;5290;p8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291" name="Google Shape;5291;p8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85"/>
          <p:cNvGrpSpPr/>
          <p:nvPr/>
        </p:nvGrpSpPr>
        <p:grpSpPr>
          <a:xfrm>
            <a:off x="-545080" y="4111613"/>
            <a:ext cx="1656312" cy="1660374"/>
            <a:chOff x="2929375" y="236175"/>
            <a:chExt cx="805325" cy="807300"/>
          </a:xfrm>
        </p:grpSpPr>
        <p:sp>
          <p:nvSpPr>
            <p:cNvPr id="5293" name="Google Shape;5293;p8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85"/>
          <p:cNvGrpSpPr/>
          <p:nvPr/>
        </p:nvGrpSpPr>
        <p:grpSpPr>
          <a:xfrm>
            <a:off x="4302975" y="205500"/>
            <a:ext cx="538025" cy="157800"/>
            <a:chOff x="2575325" y="1348650"/>
            <a:chExt cx="538025" cy="157800"/>
          </a:xfrm>
        </p:grpSpPr>
        <p:sp>
          <p:nvSpPr>
            <p:cNvPr id="5313" name="Google Shape;5313;p8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5"/>
          <p:cNvGrpSpPr/>
          <p:nvPr/>
        </p:nvGrpSpPr>
        <p:grpSpPr>
          <a:xfrm>
            <a:off x="-179586" y="-290163"/>
            <a:ext cx="925310" cy="943383"/>
            <a:chOff x="595389" y="1761100"/>
            <a:chExt cx="925310" cy="943383"/>
          </a:xfrm>
        </p:grpSpPr>
        <p:cxnSp>
          <p:nvCxnSpPr>
            <p:cNvPr id="5317" name="Google Shape;5317;p8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318" name="Google Shape;5318;p8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319" name="Google Shape;5319;p8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320" name="Google Shape;5320;p85"/>
          <p:cNvGrpSpPr/>
          <p:nvPr/>
        </p:nvGrpSpPr>
        <p:grpSpPr>
          <a:xfrm>
            <a:off x="8529739" y="4073025"/>
            <a:ext cx="925310" cy="943383"/>
            <a:chOff x="595389" y="1761100"/>
            <a:chExt cx="925310" cy="943383"/>
          </a:xfrm>
        </p:grpSpPr>
        <p:cxnSp>
          <p:nvCxnSpPr>
            <p:cNvPr id="5321" name="Google Shape;5321;p8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322" name="Google Shape;5322;p8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323" name="Google Shape;5323;p8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324" name="Google Shape;5324;p85"/>
          <p:cNvGrpSpPr/>
          <p:nvPr/>
        </p:nvGrpSpPr>
        <p:grpSpPr>
          <a:xfrm>
            <a:off x="2987422" y="4744400"/>
            <a:ext cx="1584577" cy="196549"/>
            <a:chOff x="750197" y="155825"/>
            <a:chExt cx="1584577" cy="196549"/>
          </a:xfrm>
        </p:grpSpPr>
        <p:sp>
          <p:nvSpPr>
            <p:cNvPr id="5325" name="Google Shape;5325;p8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3" name="Google Shape;5343;p8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44" name="Google Shape;5344;p8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45" name="Google Shape;5345;p8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46" name="Google Shape;5346;p8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347" name="Google Shape;5347;p85"/>
          <p:cNvGrpSpPr/>
          <p:nvPr/>
        </p:nvGrpSpPr>
        <p:grpSpPr>
          <a:xfrm>
            <a:off x="7969795" y="-648662"/>
            <a:ext cx="1656312" cy="1660374"/>
            <a:chOff x="2929375" y="236175"/>
            <a:chExt cx="805325" cy="807300"/>
          </a:xfrm>
        </p:grpSpPr>
        <p:sp>
          <p:nvSpPr>
            <p:cNvPr id="5348" name="Google Shape;5348;p8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5367" name="Shape 5367"/>
        <p:cNvGrpSpPr/>
        <p:nvPr/>
      </p:nvGrpSpPr>
      <p:grpSpPr>
        <a:xfrm>
          <a:off x="0" y="0"/>
          <a:ext cx="0" cy="0"/>
          <a:chOff x="0" y="0"/>
          <a:chExt cx="0" cy="0"/>
        </a:xfrm>
      </p:grpSpPr>
      <p:pic>
        <p:nvPicPr>
          <p:cNvPr id="5368" name="Google Shape;5368;p8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369" name="Google Shape;5369;p8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6"/>
          <p:cNvGrpSpPr/>
          <p:nvPr/>
        </p:nvGrpSpPr>
        <p:grpSpPr>
          <a:xfrm>
            <a:off x="-676655" y="4065788"/>
            <a:ext cx="1656312" cy="1660374"/>
            <a:chOff x="2929375" y="236175"/>
            <a:chExt cx="805325" cy="807300"/>
          </a:xfrm>
        </p:grpSpPr>
        <p:sp>
          <p:nvSpPr>
            <p:cNvPr id="5371" name="Google Shape;5371;p8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86"/>
          <p:cNvGrpSpPr/>
          <p:nvPr/>
        </p:nvGrpSpPr>
        <p:grpSpPr>
          <a:xfrm>
            <a:off x="4302975" y="4715075"/>
            <a:ext cx="538025" cy="157800"/>
            <a:chOff x="2575325" y="1348650"/>
            <a:chExt cx="538025" cy="157800"/>
          </a:xfrm>
        </p:grpSpPr>
        <p:sp>
          <p:nvSpPr>
            <p:cNvPr id="5391" name="Google Shape;5391;p8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86"/>
          <p:cNvGrpSpPr/>
          <p:nvPr/>
        </p:nvGrpSpPr>
        <p:grpSpPr>
          <a:xfrm>
            <a:off x="3240339" y="-363938"/>
            <a:ext cx="925310" cy="943383"/>
            <a:chOff x="595389" y="1761100"/>
            <a:chExt cx="925310" cy="943383"/>
          </a:xfrm>
        </p:grpSpPr>
        <p:cxnSp>
          <p:nvCxnSpPr>
            <p:cNvPr id="5395" name="Google Shape;5395;p8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396" name="Google Shape;5396;p8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397" name="Google Shape;5397;p8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398" name="Google Shape;5398;p86"/>
          <p:cNvGrpSpPr/>
          <p:nvPr/>
        </p:nvGrpSpPr>
        <p:grpSpPr>
          <a:xfrm>
            <a:off x="8383839" y="4424287"/>
            <a:ext cx="925310" cy="943383"/>
            <a:chOff x="595389" y="1761100"/>
            <a:chExt cx="925310" cy="943383"/>
          </a:xfrm>
        </p:grpSpPr>
        <p:cxnSp>
          <p:nvCxnSpPr>
            <p:cNvPr id="5399" name="Google Shape;5399;p8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400" name="Google Shape;5400;p8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401" name="Google Shape;5401;p8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402" name="Google Shape;5402;p86"/>
          <p:cNvGrpSpPr/>
          <p:nvPr/>
        </p:nvGrpSpPr>
        <p:grpSpPr>
          <a:xfrm>
            <a:off x="269572" y="270850"/>
            <a:ext cx="1584577" cy="196549"/>
            <a:chOff x="750197" y="155825"/>
            <a:chExt cx="1584577" cy="196549"/>
          </a:xfrm>
        </p:grpSpPr>
        <p:sp>
          <p:nvSpPr>
            <p:cNvPr id="5403" name="Google Shape;5403;p8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1" name="Google Shape;5421;p8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22" name="Google Shape;5422;p8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423" name="Google Shape;5423;p8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24" name="Google Shape;5424;p8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425" name="Google Shape;5425;p86"/>
          <p:cNvGrpSpPr/>
          <p:nvPr/>
        </p:nvGrpSpPr>
        <p:grpSpPr>
          <a:xfrm>
            <a:off x="8018345" y="-613187"/>
            <a:ext cx="1656312" cy="1660374"/>
            <a:chOff x="2929375" y="236175"/>
            <a:chExt cx="805325" cy="807300"/>
          </a:xfrm>
        </p:grpSpPr>
        <p:sp>
          <p:nvSpPr>
            <p:cNvPr id="5426" name="Google Shape;5426;p8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5445" name="Shape 5445"/>
        <p:cNvGrpSpPr/>
        <p:nvPr/>
      </p:nvGrpSpPr>
      <p:grpSpPr>
        <a:xfrm>
          <a:off x="0" y="0"/>
          <a:ext cx="0" cy="0"/>
          <a:chOff x="0" y="0"/>
          <a:chExt cx="0" cy="0"/>
        </a:xfrm>
      </p:grpSpPr>
      <p:pic>
        <p:nvPicPr>
          <p:cNvPr id="5446" name="Google Shape;5446;p8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5447" name="Google Shape;5447;p87"/>
          <p:cNvGrpSpPr/>
          <p:nvPr/>
        </p:nvGrpSpPr>
        <p:grpSpPr>
          <a:xfrm>
            <a:off x="-1123280" y="776238"/>
            <a:ext cx="1656312" cy="1660374"/>
            <a:chOff x="2929375" y="236175"/>
            <a:chExt cx="805325" cy="807300"/>
          </a:xfrm>
        </p:grpSpPr>
        <p:sp>
          <p:nvSpPr>
            <p:cNvPr id="5448" name="Google Shape;5448;p8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7"/>
          <p:cNvGrpSpPr/>
          <p:nvPr/>
        </p:nvGrpSpPr>
        <p:grpSpPr>
          <a:xfrm>
            <a:off x="7885975" y="4715075"/>
            <a:ext cx="538025" cy="157800"/>
            <a:chOff x="2575325" y="1348650"/>
            <a:chExt cx="538025" cy="157800"/>
          </a:xfrm>
        </p:grpSpPr>
        <p:sp>
          <p:nvSpPr>
            <p:cNvPr id="5468" name="Google Shape;5468;p8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87"/>
          <p:cNvGrpSpPr/>
          <p:nvPr/>
        </p:nvGrpSpPr>
        <p:grpSpPr>
          <a:xfrm>
            <a:off x="-246311" y="3659987"/>
            <a:ext cx="925310" cy="943383"/>
            <a:chOff x="595389" y="1761100"/>
            <a:chExt cx="925310" cy="943383"/>
          </a:xfrm>
        </p:grpSpPr>
        <p:cxnSp>
          <p:nvCxnSpPr>
            <p:cNvPr id="5472" name="Google Shape;5472;p8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473" name="Google Shape;5473;p8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474" name="Google Shape;5474;p8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475" name="Google Shape;5475;p87"/>
          <p:cNvGrpSpPr/>
          <p:nvPr/>
        </p:nvGrpSpPr>
        <p:grpSpPr>
          <a:xfrm>
            <a:off x="6844039" y="4715075"/>
            <a:ext cx="925310" cy="943383"/>
            <a:chOff x="595389" y="1761100"/>
            <a:chExt cx="925310" cy="943383"/>
          </a:xfrm>
        </p:grpSpPr>
        <p:cxnSp>
          <p:nvCxnSpPr>
            <p:cNvPr id="5476" name="Google Shape;5476;p8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477" name="Google Shape;5477;p8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478" name="Google Shape;5478;p8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479" name="Google Shape;5479;p87"/>
          <p:cNvGrpSpPr/>
          <p:nvPr/>
        </p:nvGrpSpPr>
        <p:grpSpPr>
          <a:xfrm>
            <a:off x="713097" y="213225"/>
            <a:ext cx="1584577" cy="196549"/>
            <a:chOff x="750197" y="155825"/>
            <a:chExt cx="1584577" cy="196549"/>
          </a:xfrm>
        </p:grpSpPr>
        <p:sp>
          <p:nvSpPr>
            <p:cNvPr id="5480" name="Google Shape;5480;p8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87"/>
          <p:cNvGrpSpPr/>
          <p:nvPr/>
        </p:nvGrpSpPr>
        <p:grpSpPr>
          <a:xfrm>
            <a:off x="7564414" y="-403375"/>
            <a:ext cx="925310" cy="943383"/>
            <a:chOff x="595389" y="1761100"/>
            <a:chExt cx="925310" cy="943383"/>
          </a:xfrm>
        </p:grpSpPr>
        <p:cxnSp>
          <p:nvCxnSpPr>
            <p:cNvPr id="5499" name="Google Shape;5499;p8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500" name="Google Shape;5500;p8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501" name="Google Shape;5501;p8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5502" name="Google Shape;5502;p8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503" name="Google Shape;5503;p87"/>
          <p:cNvGrpSpPr/>
          <p:nvPr/>
        </p:nvGrpSpPr>
        <p:grpSpPr>
          <a:xfrm>
            <a:off x="8616195" y="2858138"/>
            <a:ext cx="1656312" cy="1660374"/>
            <a:chOff x="2929375" y="236175"/>
            <a:chExt cx="805325" cy="807300"/>
          </a:xfrm>
        </p:grpSpPr>
        <p:sp>
          <p:nvSpPr>
            <p:cNvPr id="5504" name="Google Shape;5504;p8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5523" name="Shape 5523"/>
        <p:cNvGrpSpPr/>
        <p:nvPr/>
      </p:nvGrpSpPr>
      <p:grpSpPr>
        <a:xfrm>
          <a:off x="0" y="0"/>
          <a:ext cx="0" cy="0"/>
          <a:chOff x="0" y="0"/>
          <a:chExt cx="0" cy="0"/>
        </a:xfrm>
      </p:grpSpPr>
      <p:pic>
        <p:nvPicPr>
          <p:cNvPr id="5524" name="Google Shape;5524;p8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5525" name="Google Shape;5525;p88"/>
          <p:cNvGrpSpPr/>
          <p:nvPr/>
        </p:nvGrpSpPr>
        <p:grpSpPr>
          <a:xfrm>
            <a:off x="8032695" y="4147613"/>
            <a:ext cx="1656312" cy="1660374"/>
            <a:chOff x="2929375" y="236175"/>
            <a:chExt cx="805325" cy="807300"/>
          </a:xfrm>
        </p:grpSpPr>
        <p:sp>
          <p:nvSpPr>
            <p:cNvPr id="5526" name="Google Shape;5526;p8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8"/>
          <p:cNvGrpSpPr/>
          <p:nvPr/>
        </p:nvGrpSpPr>
        <p:grpSpPr>
          <a:xfrm>
            <a:off x="4300600" y="4743900"/>
            <a:ext cx="538025" cy="157800"/>
            <a:chOff x="2575325" y="1348650"/>
            <a:chExt cx="538025" cy="157800"/>
          </a:xfrm>
        </p:grpSpPr>
        <p:sp>
          <p:nvSpPr>
            <p:cNvPr id="5546" name="Google Shape;5546;p8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88"/>
          <p:cNvGrpSpPr/>
          <p:nvPr/>
        </p:nvGrpSpPr>
        <p:grpSpPr>
          <a:xfrm>
            <a:off x="-323011" y="3530000"/>
            <a:ext cx="925310" cy="943383"/>
            <a:chOff x="595389" y="1761100"/>
            <a:chExt cx="925310" cy="943383"/>
          </a:xfrm>
        </p:grpSpPr>
        <p:cxnSp>
          <p:nvCxnSpPr>
            <p:cNvPr id="5550" name="Google Shape;5550;p8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551" name="Google Shape;5551;p8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552" name="Google Shape;5552;p8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553" name="Google Shape;5553;p88"/>
          <p:cNvGrpSpPr/>
          <p:nvPr/>
        </p:nvGrpSpPr>
        <p:grpSpPr>
          <a:xfrm>
            <a:off x="7400822" y="177200"/>
            <a:ext cx="1584577" cy="196549"/>
            <a:chOff x="750197" y="155825"/>
            <a:chExt cx="1584577" cy="196549"/>
          </a:xfrm>
        </p:grpSpPr>
        <p:sp>
          <p:nvSpPr>
            <p:cNvPr id="5554" name="Google Shape;5554;p8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88"/>
          <p:cNvGrpSpPr/>
          <p:nvPr/>
        </p:nvGrpSpPr>
        <p:grpSpPr>
          <a:xfrm>
            <a:off x="8529739" y="965475"/>
            <a:ext cx="925310" cy="943383"/>
            <a:chOff x="595389" y="1761100"/>
            <a:chExt cx="925310" cy="943383"/>
          </a:xfrm>
        </p:grpSpPr>
        <p:cxnSp>
          <p:nvCxnSpPr>
            <p:cNvPr id="5573" name="Google Shape;5573;p8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574" name="Google Shape;5574;p8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575" name="Google Shape;5575;p8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5576" name="Google Shape;5576;p8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577" name="Google Shape;5577;p88"/>
          <p:cNvGrpSpPr/>
          <p:nvPr/>
        </p:nvGrpSpPr>
        <p:grpSpPr>
          <a:xfrm>
            <a:off x="-567955" y="-694887"/>
            <a:ext cx="1656312" cy="1660374"/>
            <a:chOff x="2929375" y="236175"/>
            <a:chExt cx="805325" cy="807300"/>
          </a:xfrm>
        </p:grpSpPr>
        <p:sp>
          <p:nvSpPr>
            <p:cNvPr id="5578" name="Google Shape;5578;p8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5597" name="Shape 5597"/>
        <p:cNvGrpSpPr/>
        <p:nvPr/>
      </p:nvGrpSpPr>
      <p:grpSpPr>
        <a:xfrm>
          <a:off x="0" y="0"/>
          <a:ext cx="0" cy="0"/>
          <a:chOff x="0" y="0"/>
          <a:chExt cx="0" cy="0"/>
        </a:xfrm>
      </p:grpSpPr>
      <p:pic>
        <p:nvPicPr>
          <p:cNvPr id="5598" name="Google Shape;5598;p8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5599" name="Google Shape;5599;p89"/>
          <p:cNvGrpSpPr/>
          <p:nvPr/>
        </p:nvGrpSpPr>
        <p:grpSpPr>
          <a:xfrm>
            <a:off x="8032695" y="4147613"/>
            <a:ext cx="1656312" cy="1660374"/>
            <a:chOff x="2929375" y="236175"/>
            <a:chExt cx="805325" cy="807300"/>
          </a:xfrm>
        </p:grpSpPr>
        <p:sp>
          <p:nvSpPr>
            <p:cNvPr id="5600" name="Google Shape;5600;p8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89"/>
          <p:cNvGrpSpPr/>
          <p:nvPr/>
        </p:nvGrpSpPr>
        <p:grpSpPr>
          <a:xfrm>
            <a:off x="4300600" y="4743900"/>
            <a:ext cx="538025" cy="157800"/>
            <a:chOff x="2575325" y="1348650"/>
            <a:chExt cx="538025" cy="157800"/>
          </a:xfrm>
        </p:grpSpPr>
        <p:sp>
          <p:nvSpPr>
            <p:cNvPr id="5620" name="Google Shape;5620;p8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89"/>
          <p:cNvGrpSpPr/>
          <p:nvPr/>
        </p:nvGrpSpPr>
        <p:grpSpPr>
          <a:xfrm>
            <a:off x="-323011" y="3753300"/>
            <a:ext cx="925310" cy="943383"/>
            <a:chOff x="595389" y="1761100"/>
            <a:chExt cx="925310" cy="943383"/>
          </a:xfrm>
        </p:grpSpPr>
        <p:cxnSp>
          <p:nvCxnSpPr>
            <p:cNvPr id="5624" name="Google Shape;5624;p8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625" name="Google Shape;5625;p8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626" name="Google Shape;5626;p8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627" name="Google Shape;5627;p89"/>
          <p:cNvGrpSpPr/>
          <p:nvPr/>
        </p:nvGrpSpPr>
        <p:grpSpPr>
          <a:xfrm>
            <a:off x="6839422" y="177200"/>
            <a:ext cx="1584577" cy="196549"/>
            <a:chOff x="750197" y="155825"/>
            <a:chExt cx="1584577" cy="196549"/>
          </a:xfrm>
        </p:grpSpPr>
        <p:sp>
          <p:nvSpPr>
            <p:cNvPr id="5628" name="Google Shape;5628;p8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89"/>
          <p:cNvGrpSpPr/>
          <p:nvPr/>
        </p:nvGrpSpPr>
        <p:grpSpPr>
          <a:xfrm>
            <a:off x="8529739" y="1145550"/>
            <a:ext cx="925310" cy="943383"/>
            <a:chOff x="595389" y="1761100"/>
            <a:chExt cx="925310" cy="943383"/>
          </a:xfrm>
        </p:grpSpPr>
        <p:cxnSp>
          <p:nvCxnSpPr>
            <p:cNvPr id="5647" name="Google Shape;5647;p8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648" name="Google Shape;5648;p8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649" name="Google Shape;5649;p8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650" name="Google Shape;5650;p89"/>
          <p:cNvGrpSpPr/>
          <p:nvPr/>
        </p:nvGrpSpPr>
        <p:grpSpPr>
          <a:xfrm>
            <a:off x="-688505" y="-853362"/>
            <a:ext cx="1656312" cy="1660374"/>
            <a:chOff x="2929375" y="236175"/>
            <a:chExt cx="805325" cy="807300"/>
          </a:xfrm>
        </p:grpSpPr>
        <p:sp>
          <p:nvSpPr>
            <p:cNvPr id="5651" name="Google Shape;5651;p8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0" name="Google Shape;5670;p8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5671" name="Shape 5671"/>
        <p:cNvGrpSpPr/>
        <p:nvPr/>
      </p:nvGrpSpPr>
      <p:grpSpPr>
        <a:xfrm>
          <a:off x="0" y="0"/>
          <a:ext cx="0" cy="0"/>
          <a:chOff x="0" y="0"/>
          <a:chExt cx="0" cy="0"/>
        </a:xfrm>
      </p:grpSpPr>
      <p:pic>
        <p:nvPicPr>
          <p:cNvPr id="5672" name="Google Shape;5672;p9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73" name="Google Shape;5673;p9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674" name="Google Shape;5674;p90"/>
          <p:cNvGrpSpPr/>
          <p:nvPr/>
        </p:nvGrpSpPr>
        <p:grpSpPr>
          <a:xfrm>
            <a:off x="1520470" y="4673463"/>
            <a:ext cx="1656312" cy="1660374"/>
            <a:chOff x="2929375" y="236175"/>
            <a:chExt cx="805325" cy="807300"/>
          </a:xfrm>
        </p:grpSpPr>
        <p:sp>
          <p:nvSpPr>
            <p:cNvPr id="5675" name="Google Shape;5675;p9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9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9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9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9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9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9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9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9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9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90"/>
          <p:cNvGrpSpPr/>
          <p:nvPr/>
        </p:nvGrpSpPr>
        <p:grpSpPr>
          <a:xfrm rot="5400000">
            <a:off x="93600" y="2492838"/>
            <a:ext cx="538025" cy="157800"/>
            <a:chOff x="2575325" y="1348650"/>
            <a:chExt cx="538025" cy="157800"/>
          </a:xfrm>
        </p:grpSpPr>
        <p:sp>
          <p:nvSpPr>
            <p:cNvPr id="5695" name="Google Shape;5695;p9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90"/>
          <p:cNvGrpSpPr/>
          <p:nvPr/>
        </p:nvGrpSpPr>
        <p:grpSpPr>
          <a:xfrm>
            <a:off x="-323011" y="3530000"/>
            <a:ext cx="925310" cy="943383"/>
            <a:chOff x="595389" y="1761100"/>
            <a:chExt cx="925310" cy="943383"/>
          </a:xfrm>
        </p:grpSpPr>
        <p:cxnSp>
          <p:nvCxnSpPr>
            <p:cNvPr id="5699" name="Google Shape;5699;p9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00" name="Google Shape;5700;p9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01" name="Google Shape;5701;p9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702" name="Google Shape;5702;p90"/>
          <p:cNvGrpSpPr/>
          <p:nvPr/>
        </p:nvGrpSpPr>
        <p:grpSpPr>
          <a:xfrm>
            <a:off x="6500372" y="4743900"/>
            <a:ext cx="1584577" cy="196549"/>
            <a:chOff x="750197" y="155825"/>
            <a:chExt cx="1584577" cy="196549"/>
          </a:xfrm>
        </p:grpSpPr>
        <p:sp>
          <p:nvSpPr>
            <p:cNvPr id="5703" name="Google Shape;5703;p9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9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9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9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9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9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9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9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9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9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9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9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9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9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9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9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90"/>
          <p:cNvGrpSpPr/>
          <p:nvPr/>
        </p:nvGrpSpPr>
        <p:grpSpPr>
          <a:xfrm>
            <a:off x="8529739" y="965475"/>
            <a:ext cx="925310" cy="943383"/>
            <a:chOff x="595389" y="1761100"/>
            <a:chExt cx="925310" cy="943383"/>
          </a:xfrm>
        </p:grpSpPr>
        <p:cxnSp>
          <p:nvCxnSpPr>
            <p:cNvPr id="5722" name="Google Shape;5722;p9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23" name="Google Shape;5723;p9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24" name="Google Shape;5724;p9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725" name="Google Shape;5725;p90"/>
          <p:cNvGrpSpPr/>
          <p:nvPr/>
        </p:nvGrpSpPr>
        <p:grpSpPr>
          <a:xfrm>
            <a:off x="6153170" y="-1163137"/>
            <a:ext cx="1656312" cy="1660374"/>
            <a:chOff x="2929375" y="236175"/>
            <a:chExt cx="805325" cy="807300"/>
          </a:xfrm>
        </p:grpSpPr>
        <p:sp>
          <p:nvSpPr>
            <p:cNvPr id="5726" name="Google Shape;5726;p9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9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9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9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9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9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9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9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9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9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5745" name="Shape 5745"/>
        <p:cNvGrpSpPr/>
        <p:nvPr/>
      </p:nvGrpSpPr>
      <p:grpSpPr>
        <a:xfrm>
          <a:off x="0" y="0"/>
          <a:ext cx="0" cy="0"/>
          <a:chOff x="0" y="0"/>
          <a:chExt cx="0" cy="0"/>
        </a:xfrm>
      </p:grpSpPr>
      <p:pic>
        <p:nvPicPr>
          <p:cNvPr id="5746" name="Google Shape;5746;p9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5747" name="Google Shape;5747;p91"/>
          <p:cNvGrpSpPr/>
          <p:nvPr/>
        </p:nvGrpSpPr>
        <p:grpSpPr>
          <a:xfrm>
            <a:off x="7946270" y="4162013"/>
            <a:ext cx="1656312" cy="1660374"/>
            <a:chOff x="2929375" y="236175"/>
            <a:chExt cx="805325" cy="807300"/>
          </a:xfrm>
        </p:grpSpPr>
        <p:sp>
          <p:nvSpPr>
            <p:cNvPr id="5748" name="Google Shape;5748;p9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9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9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9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9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9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9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9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9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9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9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9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9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9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9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9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9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9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91"/>
          <p:cNvGrpSpPr/>
          <p:nvPr/>
        </p:nvGrpSpPr>
        <p:grpSpPr>
          <a:xfrm>
            <a:off x="-246311" y="-75763"/>
            <a:ext cx="925310" cy="943383"/>
            <a:chOff x="595389" y="1761100"/>
            <a:chExt cx="925310" cy="943383"/>
          </a:xfrm>
        </p:grpSpPr>
        <p:cxnSp>
          <p:nvCxnSpPr>
            <p:cNvPr id="5768" name="Google Shape;5768;p9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69" name="Google Shape;5769;p9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70" name="Google Shape;5770;p9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771" name="Google Shape;5771;p91"/>
          <p:cNvGrpSpPr/>
          <p:nvPr/>
        </p:nvGrpSpPr>
        <p:grpSpPr>
          <a:xfrm>
            <a:off x="2917989" y="4603375"/>
            <a:ext cx="925310" cy="943383"/>
            <a:chOff x="595389" y="1761100"/>
            <a:chExt cx="925310" cy="943383"/>
          </a:xfrm>
        </p:grpSpPr>
        <p:cxnSp>
          <p:nvCxnSpPr>
            <p:cNvPr id="5772" name="Google Shape;5772;p9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73" name="Google Shape;5773;p9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774" name="Google Shape;5774;p9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775" name="Google Shape;5775;p91"/>
          <p:cNvGrpSpPr/>
          <p:nvPr/>
        </p:nvGrpSpPr>
        <p:grpSpPr>
          <a:xfrm rot="5400000">
            <a:off x="7982147" y="2478037"/>
            <a:ext cx="1584577" cy="196549"/>
            <a:chOff x="750197" y="155825"/>
            <a:chExt cx="1584577" cy="196549"/>
          </a:xfrm>
        </p:grpSpPr>
        <p:sp>
          <p:nvSpPr>
            <p:cNvPr id="5776" name="Google Shape;5776;p9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9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9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9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9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9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9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9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9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795" name="Google Shape;5795;p9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5796" name="Google Shape;5796;p91"/>
          <p:cNvGrpSpPr/>
          <p:nvPr/>
        </p:nvGrpSpPr>
        <p:grpSpPr>
          <a:xfrm>
            <a:off x="7946270" y="-448412"/>
            <a:ext cx="1656312" cy="1660374"/>
            <a:chOff x="2929375" y="236175"/>
            <a:chExt cx="805325" cy="807300"/>
          </a:xfrm>
        </p:grpSpPr>
        <p:sp>
          <p:nvSpPr>
            <p:cNvPr id="5797" name="Google Shape;5797;p9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9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9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9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9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9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9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9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5816" name="Shape 5816"/>
        <p:cNvGrpSpPr/>
        <p:nvPr/>
      </p:nvGrpSpPr>
      <p:grpSpPr>
        <a:xfrm>
          <a:off x="0" y="0"/>
          <a:ext cx="0" cy="0"/>
          <a:chOff x="0" y="0"/>
          <a:chExt cx="0" cy="0"/>
        </a:xfrm>
      </p:grpSpPr>
      <p:pic>
        <p:nvPicPr>
          <p:cNvPr id="5817" name="Google Shape;5817;p9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818" name="Google Shape;5818;p9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819" name="Google Shape;5819;p9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5820" name="Google Shape;5820;p92"/>
          <p:cNvGrpSpPr/>
          <p:nvPr/>
        </p:nvGrpSpPr>
        <p:grpSpPr>
          <a:xfrm flipH="1">
            <a:off x="8072487" y="4126013"/>
            <a:ext cx="1656312" cy="1660374"/>
            <a:chOff x="2929375" y="236175"/>
            <a:chExt cx="805325" cy="807300"/>
          </a:xfrm>
        </p:grpSpPr>
        <p:sp>
          <p:nvSpPr>
            <p:cNvPr id="5821" name="Google Shape;5821;p9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9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9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9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9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9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9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9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9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9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9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9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9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9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92"/>
          <p:cNvGrpSpPr/>
          <p:nvPr/>
        </p:nvGrpSpPr>
        <p:grpSpPr>
          <a:xfrm flipH="1">
            <a:off x="4033969" y="4715075"/>
            <a:ext cx="538025" cy="157800"/>
            <a:chOff x="2575325" y="1348650"/>
            <a:chExt cx="538025" cy="157800"/>
          </a:xfrm>
        </p:grpSpPr>
        <p:sp>
          <p:nvSpPr>
            <p:cNvPr id="5841" name="Google Shape;5841;p9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9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9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92"/>
          <p:cNvGrpSpPr/>
          <p:nvPr/>
        </p:nvGrpSpPr>
        <p:grpSpPr>
          <a:xfrm>
            <a:off x="-390386" y="3475712"/>
            <a:ext cx="925310" cy="943383"/>
            <a:chOff x="595389" y="1761100"/>
            <a:chExt cx="925310" cy="943383"/>
          </a:xfrm>
        </p:grpSpPr>
        <p:cxnSp>
          <p:nvCxnSpPr>
            <p:cNvPr id="5845" name="Google Shape;5845;p9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846" name="Google Shape;5846;p9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847" name="Google Shape;5847;p9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848" name="Google Shape;5848;p92"/>
          <p:cNvGrpSpPr/>
          <p:nvPr/>
        </p:nvGrpSpPr>
        <p:grpSpPr>
          <a:xfrm flipH="1">
            <a:off x="6839420" y="155600"/>
            <a:ext cx="1584577" cy="196549"/>
            <a:chOff x="750197" y="155825"/>
            <a:chExt cx="1584577" cy="196549"/>
          </a:xfrm>
        </p:grpSpPr>
        <p:sp>
          <p:nvSpPr>
            <p:cNvPr id="5849" name="Google Shape;5849;p9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9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9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9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9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9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9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9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9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9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9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9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9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9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9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9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9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9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92"/>
          <p:cNvGrpSpPr/>
          <p:nvPr/>
        </p:nvGrpSpPr>
        <p:grpSpPr>
          <a:xfrm flipH="1">
            <a:off x="8437982" y="540000"/>
            <a:ext cx="925310" cy="943383"/>
            <a:chOff x="595389" y="1761100"/>
            <a:chExt cx="925310" cy="943383"/>
          </a:xfrm>
        </p:grpSpPr>
        <p:cxnSp>
          <p:nvCxnSpPr>
            <p:cNvPr id="5868" name="Google Shape;5868;p9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869" name="Google Shape;5869;p9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870" name="Google Shape;5870;p9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871" name="Google Shape;5871;p92"/>
          <p:cNvGrpSpPr/>
          <p:nvPr/>
        </p:nvGrpSpPr>
        <p:grpSpPr>
          <a:xfrm flipH="1">
            <a:off x="1488237" y="-750962"/>
            <a:ext cx="1656312" cy="1660374"/>
            <a:chOff x="2929375" y="236175"/>
            <a:chExt cx="805325" cy="807300"/>
          </a:xfrm>
        </p:grpSpPr>
        <p:sp>
          <p:nvSpPr>
            <p:cNvPr id="5872" name="Google Shape;5872;p9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9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9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9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9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9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9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9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9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9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9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9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9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9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9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9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9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 name="Shape 502"/>
        <p:cNvGrpSpPr/>
        <p:nvPr/>
      </p:nvGrpSpPr>
      <p:grpSpPr>
        <a:xfrm>
          <a:off x="0" y="0"/>
          <a:ext cx="0" cy="0"/>
          <a:chOff x="0" y="0"/>
          <a:chExt cx="0" cy="0"/>
        </a:xfrm>
      </p:grpSpPr>
      <p:sp>
        <p:nvSpPr>
          <p:cNvPr id="503" name="Google Shape;503;p1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0" name="Google Shape;530;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1" name="Google Shape;531;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4" name="Google Shape;534;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5" name="Google Shape;535;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7" name="Google Shape;557;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8" name="Google Shape;558;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5891" name="Shape 5891"/>
        <p:cNvGrpSpPr/>
        <p:nvPr/>
      </p:nvGrpSpPr>
      <p:grpSpPr>
        <a:xfrm>
          <a:off x="0" y="0"/>
          <a:ext cx="0" cy="0"/>
          <a:chOff x="0" y="0"/>
          <a:chExt cx="0" cy="0"/>
        </a:xfrm>
      </p:grpSpPr>
      <p:pic>
        <p:nvPicPr>
          <p:cNvPr id="5892" name="Google Shape;5892;p9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5893" name="Google Shape;5893;p93"/>
          <p:cNvGrpSpPr/>
          <p:nvPr/>
        </p:nvGrpSpPr>
        <p:grpSpPr>
          <a:xfrm>
            <a:off x="-316455" y="3886388"/>
            <a:ext cx="1656312" cy="1660374"/>
            <a:chOff x="2929375" y="236175"/>
            <a:chExt cx="805325" cy="807300"/>
          </a:xfrm>
        </p:grpSpPr>
        <p:sp>
          <p:nvSpPr>
            <p:cNvPr id="5894" name="Google Shape;5894;p9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9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9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9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9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9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9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9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9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9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9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9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9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9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9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9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9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9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9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93"/>
          <p:cNvGrpSpPr/>
          <p:nvPr/>
        </p:nvGrpSpPr>
        <p:grpSpPr>
          <a:xfrm>
            <a:off x="6508175" y="4715075"/>
            <a:ext cx="538025" cy="157800"/>
            <a:chOff x="2575325" y="1348650"/>
            <a:chExt cx="538025" cy="157800"/>
          </a:xfrm>
        </p:grpSpPr>
        <p:sp>
          <p:nvSpPr>
            <p:cNvPr id="5914" name="Google Shape;5914;p9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9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9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93"/>
          <p:cNvGrpSpPr/>
          <p:nvPr/>
        </p:nvGrpSpPr>
        <p:grpSpPr>
          <a:xfrm>
            <a:off x="-246311" y="-75763"/>
            <a:ext cx="925310" cy="943383"/>
            <a:chOff x="595389" y="1761100"/>
            <a:chExt cx="925310" cy="943383"/>
          </a:xfrm>
        </p:grpSpPr>
        <p:cxnSp>
          <p:nvCxnSpPr>
            <p:cNvPr id="5918" name="Google Shape;5918;p9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19" name="Google Shape;5919;p9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0" name="Google Shape;5920;p9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21" name="Google Shape;5921;p93"/>
          <p:cNvGrpSpPr/>
          <p:nvPr/>
        </p:nvGrpSpPr>
        <p:grpSpPr>
          <a:xfrm>
            <a:off x="2917989" y="4603375"/>
            <a:ext cx="925310" cy="943383"/>
            <a:chOff x="595389" y="1761100"/>
            <a:chExt cx="925310" cy="943383"/>
          </a:xfrm>
        </p:grpSpPr>
        <p:cxnSp>
          <p:nvCxnSpPr>
            <p:cNvPr id="5922" name="Google Shape;5922;p9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3" name="Google Shape;5923;p9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4" name="Google Shape;5924;p9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25" name="Google Shape;5925;p93"/>
          <p:cNvGrpSpPr/>
          <p:nvPr/>
        </p:nvGrpSpPr>
        <p:grpSpPr>
          <a:xfrm>
            <a:off x="1558572" y="213225"/>
            <a:ext cx="1584577" cy="196549"/>
            <a:chOff x="750197" y="155825"/>
            <a:chExt cx="1584577" cy="196549"/>
          </a:xfrm>
        </p:grpSpPr>
        <p:sp>
          <p:nvSpPr>
            <p:cNvPr id="5926" name="Google Shape;5926;p9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9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9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9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9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9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9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9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9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9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9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9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9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9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9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9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9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9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93"/>
          <p:cNvGrpSpPr/>
          <p:nvPr/>
        </p:nvGrpSpPr>
        <p:grpSpPr>
          <a:xfrm>
            <a:off x="8580889" y="2943025"/>
            <a:ext cx="925310" cy="943383"/>
            <a:chOff x="595389" y="1761100"/>
            <a:chExt cx="925310" cy="943383"/>
          </a:xfrm>
        </p:grpSpPr>
        <p:cxnSp>
          <p:nvCxnSpPr>
            <p:cNvPr id="5945" name="Google Shape;5945;p9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46" name="Google Shape;5946;p9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47" name="Google Shape;5947;p9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5948" name="Google Shape;5948;p9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5949" name="Google Shape;5949;p9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5950" name="Google Shape;5950;p93"/>
          <p:cNvGrpSpPr/>
          <p:nvPr/>
        </p:nvGrpSpPr>
        <p:grpSpPr>
          <a:xfrm>
            <a:off x="7849895" y="-464687"/>
            <a:ext cx="1656312" cy="1660374"/>
            <a:chOff x="2929375" y="236175"/>
            <a:chExt cx="805325" cy="807300"/>
          </a:xfrm>
        </p:grpSpPr>
        <p:sp>
          <p:nvSpPr>
            <p:cNvPr id="5951" name="Google Shape;5951;p9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9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9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9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9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9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9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9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9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9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9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9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9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9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9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9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9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9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9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5970" name="Shape 5970"/>
        <p:cNvGrpSpPr/>
        <p:nvPr/>
      </p:nvGrpSpPr>
      <p:grpSpPr>
        <a:xfrm>
          <a:off x="0" y="0"/>
          <a:ext cx="0" cy="0"/>
          <a:chOff x="0" y="0"/>
          <a:chExt cx="0" cy="0"/>
        </a:xfrm>
      </p:grpSpPr>
      <p:pic>
        <p:nvPicPr>
          <p:cNvPr id="5971" name="Google Shape;5971;p9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972" name="Google Shape;5972;p9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94"/>
          <p:cNvGrpSpPr/>
          <p:nvPr/>
        </p:nvGrpSpPr>
        <p:grpSpPr>
          <a:xfrm>
            <a:off x="8248820" y="1741563"/>
            <a:ext cx="1656312" cy="1660374"/>
            <a:chOff x="2929375" y="236175"/>
            <a:chExt cx="805325" cy="807300"/>
          </a:xfrm>
        </p:grpSpPr>
        <p:sp>
          <p:nvSpPr>
            <p:cNvPr id="5974" name="Google Shape;5974;p9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9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9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9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9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9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9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9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9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9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9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9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9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9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9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9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9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9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9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94"/>
          <p:cNvGrpSpPr/>
          <p:nvPr/>
        </p:nvGrpSpPr>
        <p:grpSpPr>
          <a:xfrm>
            <a:off x="3640225" y="4715075"/>
            <a:ext cx="538025" cy="157800"/>
            <a:chOff x="2575325" y="1348650"/>
            <a:chExt cx="538025" cy="157800"/>
          </a:xfrm>
        </p:grpSpPr>
        <p:sp>
          <p:nvSpPr>
            <p:cNvPr id="5994" name="Google Shape;5994;p9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9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9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94"/>
          <p:cNvGrpSpPr/>
          <p:nvPr/>
        </p:nvGrpSpPr>
        <p:grpSpPr>
          <a:xfrm>
            <a:off x="-311161" y="3659987"/>
            <a:ext cx="925310" cy="943383"/>
            <a:chOff x="595389" y="1761100"/>
            <a:chExt cx="925310" cy="943383"/>
          </a:xfrm>
        </p:grpSpPr>
        <p:cxnSp>
          <p:nvCxnSpPr>
            <p:cNvPr id="5998" name="Google Shape;5998;p9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99" name="Google Shape;5999;p9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00" name="Google Shape;6000;p9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001" name="Google Shape;6001;p94"/>
          <p:cNvGrpSpPr/>
          <p:nvPr/>
        </p:nvGrpSpPr>
        <p:grpSpPr>
          <a:xfrm>
            <a:off x="8423989" y="4512450"/>
            <a:ext cx="925310" cy="943383"/>
            <a:chOff x="595389" y="1761100"/>
            <a:chExt cx="925310" cy="943383"/>
          </a:xfrm>
        </p:grpSpPr>
        <p:cxnSp>
          <p:nvCxnSpPr>
            <p:cNvPr id="6002" name="Google Shape;6002;p9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03" name="Google Shape;6003;p9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04" name="Google Shape;6004;p9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005" name="Google Shape;6005;p94"/>
          <p:cNvGrpSpPr/>
          <p:nvPr/>
        </p:nvGrpSpPr>
        <p:grpSpPr>
          <a:xfrm>
            <a:off x="713097" y="213225"/>
            <a:ext cx="1584577" cy="196549"/>
            <a:chOff x="750197" y="155825"/>
            <a:chExt cx="1584577" cy="196549"/>
          </a:xfrm>
        </p:grpSpPr>
        <p:sp>
          <p:nvSpPr>
            <p:cNvPr id="6006" name="Google Shape;6006;p9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9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9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9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9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9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9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9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9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9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9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9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9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9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9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9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9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9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9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025" name="Google Shape;6025;p9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26" name="Google Shape;6026;p9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6027" name="Google Shape;6027;p94"/>
          <p:cNvGrpSpPr/>
          <p:nvPr/>
        </p:nvGrpSpPr>
        <p:grpSpPr>
          <a:xfrm>
            <a:off x="7379439" y="-335700"/>
            <a:ext cx="925310" cy="943383"/>
            <a:chOff x="595389" y="1761100"/>
            <a:chExt cx="925310" cy="943383"/>
          </a:xfrm>
        </p:grpSpPr>
        <p:cxnSp>
          <p:nvCxnSpPr>
            <p:cNvPr id="6028" name="Google Shape;6028;p9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29" name="Google Shape;6029;p9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30" name="Google Shape;6030;p9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6031" name="Shape 6031"/>
        <p:cNvGrpSpPr/>
        <p:nvPr/>
      </p:nvGrpSpPr>
      <p:grpSpPr>
        <a:xfrm>
          <a:off x="0" y="0"/>
          <a:ext cx="0" cy="0"/>
          <a:chOff x="0" y="0"/>
          <a:chExt cx="0" cy="0"/>
        </a:xfrm>
      </p:grpSpPr>
      <p:pic>
        <p:nvPicPr>
          <p:cNvPr id="6032" name="Google Shape;6032;p9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6033" name="Google Shape;6033;p95"/>
          <p:cNvGrpSpPr/>
          <p:nvPr/>
        </p:nvGrpSpPr>
        <p:grpSpPr>
          <a:xfrm>
            <a:off x="8169570" y="4244876"/>
            <a:ext cx="1656312" cy="1660374"/>
            <a:chOff x="2929375" y="236175"/>
            <a:chExt cx="805325" cy="807300"/>
          </a:xfrm>
        </p:grpSpPr>
        <p:sp>
          <p:nvSpPr>
            <p:cNvPr id="6034" name="Google Shape;6034;p9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9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9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9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9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9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9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9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9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9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9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9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9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9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9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9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9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9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95"/>
          <p:cNvGrpSpPr/>
          <p:nvPr/>
        </p:nvGrpSpPr>
        <p:grpSpPr>
          <a:xfrm>
            <a:off x="1383300" y="4715075"/>
            <a:ext cx="538025" cy="157800"/>
            <a:chOff x="2575325" y="1348650"/>
            <a:chExt cx="538025" cy="157800"/>
          </a:xfrm>
        </p:grpSpPr>
        <p:sp>
          <p:nvSpPr>
            <p:cNvPr id="6054" name="Google Shape;6054;p9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9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9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95"/>
          <p:cNvGrpSpPr/>
          <p:nvPr/>
        </p:nvGrpSpPr>
        <p:grpSpPr>
          <a:xfrm>
            <a:off x="-246311" y="-75763"/>
            <a:ext cx="925310" cy="943383"/>
            <a:chOff x="595389" y="1761100"/>
            <a:chExt cx="925310" cy="943383"/>
          </a:xfrm>
        </p:grpSpPr>
        <p:cxnSp>
          <p:nvCxnSpPr>
            <p:cNvPr id="6058" name="Google Shape;6058;p9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59" name="Google Shape;6059;p9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60" name="Google Shape;6060;p9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061" name="Google Shape;6061;p95"/>
          <p:cNvGrpSpPr/>
          <p:nvPr/>
        </p:nvGrpSpPr>
        <p:grpSpPr>
          <a:xfrm>
            <a:off x="6642364" y="4603375"/>
            <a:ext cx="925310" cy="943383"/>
            <a:chOff x="595389" y="1761100"/>
            <a:chExt cx="925310" cy="943383"/>
          </a:xfrm>
        </p:grpSpPr>
        <p:cxnSp>
          <p:nvCxnSpPr>
            <p:cNvPr id="6062" name="Google Shape;6062;p9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63" name="Google Shape;6063;p9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64" name="Google Shape;6064;p9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065" name="Google Shape;6065;p95"/>
          <p:cNvGrpSpPr/>
          <p:nvPr/>
        </p:nvGrpSpPr>
        <p:grpSpPr>
          <a:xfrm>
            <a:off x="6788522" y="213225"/>
            <a:ext cx="1584577" cy="196549"/>
            <a:chOff x="750197" y="155825"/>
            <a:chExt cx="1584577" cy="196549"/>
          </a:xfrm>
        </p:grpSpPr>
        <p:sp>
          <p:nvSpPr>
            <p:cNvPr id="6066" name="Google Shape;6066;p9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9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9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9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9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9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9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9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9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9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9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9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9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9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9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9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9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9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95"/>
          <p:cNvGrpSpPr/>
          <p:nvPr/>
        </p:nvGrpSpPr>
        <p:grpSpPr>
          <a:xfrm>
            <a:off x="8535064" y="792575"/>
            <a:ext cx="925310" cy="943383"/>
            <a:chOff x="595389" y="1761100"/>
            <a:chExt cx="925310" cy="943383"/>
          </a:xfrm>
        </p:grpSpPr>
        <p:cxnSp>
          <p:nvCxnSpPr>
            <p:cNvPr id="6085" name="Google Shape;6085;p9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86" name="Google Shape;6086;p9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087" name="Google Shape;6087;p9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6088" name="Google Shape;6088;p9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89" name="Google Shape;6089;p9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6090" name="Google Shape;6090;p95"/>
          <p:cNvGrpSpPr/>
          <p:nvPr/>
        </p:nvGrpSpPr>
        <p:grpSpPr>
          <a:xfrm>
            <a:off x="-640655" y="4244876"/>
            <a:ext cx="1656312" cy="1660374"/>
            <a:chOff x="2929375" y="236175"/>
            <a:chExt cx="805325" cy="807300"/>
          </a:xfrm>
        </p:grpSpPr>
        <p:sp>
          <p:nvSpPr>
            <p:cNvPr id="6091" name="Google Shape;6091;p9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9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9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9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9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9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9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9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9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9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9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9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9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9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9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9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9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9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9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0" name="Google Shape;6110;p9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6111" name="Shape 6111"/>
        <p:cNvGrpSpPr/>
        <p:nvPr/>
      </p:nvGrpSpPr>
      <p:grpSpPr>
        <a:xfrm>
          <a:off x="0" y="0"/>
          <a:ext cx="0" cy="0"/>
          <a:chOff x="0" y="0"/>
          <a:chExt cx="0" cy="0"/>
        </a:xfrm>
      </p:grpSpPr>
      <p:pic>
        <p:nvPicPr>
          <p:cNvPr id="6112" name="Google Shape;6112;p9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6113" name="Google Shape;6113;p96"/>
          <p:cNvGrpSpPr/>
          <p:nvPr/>
        </p:nvGrpSpPr>
        <p:grpSpPr>
          <a:xfrm>
            <a:off x="8524820" y="1741563"/>
            <a:ext cx="1656312" cy="1660374"/>
            <a:chOff x="2929375" y="236175"/>
            <a:chExt cx="805325" cy="807300"/>
          </a:xfrm>
        </p:grpSpPr>
        <p:sp>
          <p:nvSpPr>
            <p:cNvPr id="6114" name="Google Shape;6114;p9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9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9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9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9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9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9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9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9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9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9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9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9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9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9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9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9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9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9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96"/>
          <p:cNvGrpSpPr/>
          <p:nvPr/>
        </p:nvGrpSpPr>
        <p:grpSpPr>
          <a:xfrm>
            <a:off x="4300600" y="4715075"/>
            <a:ext cx="538025" cy="157800"/>
            <a:chOff x="2575325" y="1348650"/>
            <a:chExt cx="538025" cy="157800"/>
          </a:xfrm>
        </p:grpSpPr>
        <p:sp>
          <p:nvSpPr>
            <p:cNvPr id="6134" name="Google Shape;6134;p9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9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9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96"/>
          <p:cNvGrpSpPr/>
          <p:nvPr/>
        </p:nvGrpSpPr>
        <p:grpSpPr>
          <a:xfrm>
            <a:off x="-246311" y="-75763"/>
            <a:ext cx="925310" cy="943383"/>
            <a:chOff x="595389" y="1761100"/>
            <a:chExt cx="925310" cy="943383"/>
          </a:xfrm>
        </p:grpSpPr>
        <p:cxnSp>
          <p:nvCxnSpPr>
            <p:cNvPr id="6138" name="Google Shape;6138;p9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139" name="Google Shape;6139;p9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140" name="Google Shape;6140;p9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141" name="Google Shape;6141;p96"/>
          <p:cNvGrpSpPr/>
          <p:nvPr/>
        </p:nvGrpSpPr>
        <p:grpSpPr>
          <a:xfrm>
            <a:off x="3777322" y="213225"/>
            <a:ext cx="1584577" cy="196549"/>
            <a:chOff x="750197" y="155825"/>
            <a:chExt cx="1584577" cy="196549"/>
          </a:xfrm>
        </p:grpSpPr>
        <p:sp>
          <p:nvSpPr>
            <p:cNvPr id="6142" name="Google Shape;6142;p9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9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9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9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9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9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9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9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9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9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9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9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9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9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9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9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9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9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96"/>
          <p:cNvGrpSpPr/>
          <p:nvPr/>
        </p:nvGrpSpPr>
        <p:grpSpPr>
          <a:xfrm>
            <a:off x="8104714" y="4394475"/>
            <a:ext cx="925310" cy="943383"/>
            <a:chOff x="595389" y="1761100"/>
            <a:chExt cx="925310" cy="943383"/>
          </a:xfrm>
        </p:grpSpPr>
        <p:cxnSp>
          <p:nvCxnSpPr>
            <p:cNvPr id="6161" name="Google Shape;6161;p9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162" name="Google Shape;6162;p9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163" name="Google Shape;6163;p9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6164" name="Google Shape;6164;p9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65" name="Google Shape;6165;p9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166" name="Google Shape;6166;p9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167" name="Google Shape;6167;p9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68" name="Google Shape;6168;p9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69" name="Google Shape;6169;p9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6170" name="Google Shape;6170;p9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6171" name="Google Shape;6171;p96"/>
          <p:cNvGrpSpPr/>
          <p:nvPr/>
        </p:nvGrpSpPr>
        <p:grpSpPr>
          <a:xfrm>
            <a:off x="-1063405" y="1741563"/>
            <a:ext cx="1656312" cy="1660374"/>
            <a:chOff x="2929375" y="236175"/>
            <a:chExt cx="805325" cy="807300"/>
          </a:xfrm>
        </p:grpSpPr>
        <p:sp>
          <p:nvSpPr>
            <p:cNvPr id="6172" name="Google Shape;6172;p9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9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9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9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9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9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9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9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9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9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9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9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9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9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9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9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9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9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9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6191" name="Shape 6191"/>
        <p:cNvGrpSpPr/>
        <p:nvPr/>
      </p:nvGrpSpPr>
      <p:grpSpPr>
        <a:xfrm>
          <a:off x="0" y="0"/>
          <a:ext cx="0" cy="0"/>
          <a:chOff x="0" y="0"/>
          <a:chExt cx="0" cy="0"/>
        </a:xfrm>
      </p:grpSpPr>
      <p:pic>
        <p:nvPicPr>
          <p:cNvPr id="6192" name="Google Shape;6192;p9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6193" name="Google Shape;6193;p9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6194" name="Google Shape;6194;p97"/>
          <p:cNvGrpSpPr/>
          <p:nvPr/>
        </p:nvGrpSpPr>
        <p:grpSpPr>
          <a:xfrm>
            <a:off x="7947370" y="-568374"/>
            <a:ext cx="1656312" cy="1660374"/>
            <a:chOff x="2929375" y="236175"/>
            <a:chExt cx="805325" cy="807300"/>
          </a:xfrm>
        </p:grpSpPr>
        <p:sp>
          <p:nvSpPr>
            <p:cNvPr id="6195" name="Google Shape;6195;p9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9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9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9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9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9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9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9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9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9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9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9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9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9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9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9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9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9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9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97"/>
          <p:cNvGrpSpPr/>
          <p:nvPr/>
        </p:nvGrpSpPr>
        <p:grpSpPr>
          <a:xfrm>
            <a:off x="-401736" y="390950"/>
            <a:ext cx="925310" cy="943383"/>
            <a:chOff x="595389" y="1761100"/>
            <a:chExt cx="925310" cy="943383"/>
          </a:xfrm>
        </p:grpSpPr>
        <p:cxnSp>
          <p:nvCxnSpPr>
            <p:cNvPr id="6215" name="Google Shape;6215;p9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16" name="Google Shape;6216;p9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17" name="Google Shape;6217;p9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218" name="Google Shape;6218;p97"/>
          <p:cNvGrpSpPr/>
          <p:nvPr/>
        </p:nvGrpSpPr>
        <p:grpSpPr>
          <a:xfrm>
            <a:off x="8568314" y="3963425"/>
            <a:ext cx="925310" cy="943383"/>
            <a:chOff x="595389" y="1761100"/>
            <a:chExt cx="925310" cy="943383"/>
          </a:xfrm>
        </p:grpSpPr>
        <p:cxnSp>
          <p:nvCxnSpPr>
            <p:cNvPr id="6219" name="Google Shape;6219;p9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20" name="Google Shape;6220;p9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21" name="Google Shape;6221;p9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6222" name="Google Shape;6222;p9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23" name="Google Shape;6223;p9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224" name="Google Shape;6224;p9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6225" name="Shape 6225"/>
        <p:cNvGrpSpPr/>
        <p:nvPr/>
      </p:nvGrpSpPr>
      <p:grpSpPr>
        <a:xfrm>
          <a:off x="0" y="0"/>
          <a:ext cx="0" cy="0"/>
          <a:chOff x="0" y="0"/>
          <a:chExt cx="0" cy="0"/>
        </a:xfrm>
      </p:grpSpPr>
      <p:pic>
        <p:nvPicPr>
          <p:cNvPr id="6226" name="Google Shape;6226;p9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227" name="Google Shape;6227;p9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8" name="Google Shape;6228;p98"/>
          <p:cNvGrpSpPr/>
          <p:nvPr/>
        </p:nvGrpSpPr>
        <p:grpSpPr>
          <a:xfrm>
            <a:off x="-1008030" y="3427238"/>
            <a:ext cx="1656312" cy="1660374"/>
            <a:chOff x="2929375" y="236175"/>
            <a:chExt cx="805325" cy="807300"/>
          </a:xfrm>
        </p:grpSpPr>
        <p:sp>
          <p:nvSpPr>
            <p:cNvPr id="6229" name="Google Shape;6229;p9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9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9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9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9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9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9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9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9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9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9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9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9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9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9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9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9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9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9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98"/>
          <p:cNvGrpSpPr/>
          <p:nvPr/>
        </p:nvGrpSpPr>
        <p:grpSpPr>
          <a:xfrm>
            <a:off x="5532700" y="4715075"/>
            <a:ext cx="538025" cy="157800"/>
            <a:chOff x="2575325" y="1348650"/>
            <a:chExt cx="538025" cy="157800"/>
          </a:xfrm>
        </p:grpSpPr>
        <p:sp>
          <p:nvSpPr>
            <p:cNvPr id="6249" name="Google Shape;6249;p9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9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9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98"/>
          <p:cNvGrpSpPr/>
          <p:nvPr/>
        </p:nvGrpSpPr>
        <p:grpSpPr>
          <a:xfrm>
            <a:off x="-246311" y="-75763"/>
            <a:ext cx="925310" cy="943383"/>
            <a:chOff x="595389" y="1761100"/>
            <a:chExt cx="925310" cy="943383"/>
          </a:xfrm>
        </p:grpSpPr>
        <p:cxnSp>
          <p:nvCxnSpPr>
            <p:cNvPr id="6253" name="Google Shape;6253;p9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54" name="Google Shape;6254;p9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55" name="Google Shape;6255;p9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256" name="Google Shape;6256;p98"/>
          <p:cNvGrpSpPr/>
          <p:nvPr/>
        </p:nvGrpSpPr>
        <p:grpSpPr>
          <a:xfrm>
            <a:off x="2917989" y="4603375"/>
            <a:ext cx="925310" cy="943383"/>
            <a:chOff x="595389" y="1761100"/>
            <a:chExt cx="925310" cy="943383"/>
          </a:xfrm>
        </p:grpSpPr>
        <p:cxnSp>
          <p:nvCxnSpPr>
            <p:cNvPr id="6257" name="Google Shape;6257;p9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58" name="Google Shape;6258;p9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59" name="Google Shape;6259;p9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260" name="Google Shape;6260;p98"/>
          <p:cNvGrpSpPr/>
          <p:nvPr/>
        </p:nvGrpSpPr>
        <p:grpSpPr>
          <a:xfrm>
            <a:off x="3777322" y="213225"/>
            <a:ext cx="1584577" cy="196549"/>
            <a:chOff x="750197" y="155825"/>
            <a:chExt cx="1584577" cy="196549"/>
          </a:xfrm>
        </p:grpSpPr>
        <p:sp>
          <p:nvSpPr>
            <p:cNvPr id="6261" name="Google Shape;6261;p9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9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9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9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9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9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9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9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9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9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9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9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9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9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9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9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9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9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9" name="Google Shape;6279;p9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80" name="Google Shape;6280;p9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281" name="Google Shape;6281;p9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282" name="Google Shape;6282;p9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283" name="Google Shape;6283;p9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4" name="Google Shape;6284;p9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5" name="Google Shape;6285;p9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6" name="Google Shape;6286;p9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6287" name="Google Shape;6287;p98"/>
          <p:cNvGrpSpPr/>
          <p:nvPr/>
        </p:nvGrpSpPr>
        <p:grpSpPr>
          <a:xfrm>
            <a:off x="8565764" y="2067650"/>
            <a:ext cx="925310" cy="943383"/>
            <a:chOff x="595389" y="1761100"/>
            <a:chExt cx="925310" cy="943383"/>
          </a:xfrm>
        </p:grpSpPr>
        <p:cxnSp>
          <p:nvCxnSpPr>
            <p:cNvPr id="6288" name="Google Shape;6288;p9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89" name="Google Shape;6289;p9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290" name="Google Shape;6290;p9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6291" name="Shape 6291"/>
        <p:cNvGrpSpPr/>
        <p:nvPr/>
      </p:nvGrpSpPr>
      <p:grpSpPr>
        <a:xfrm>
          <a:off x="0" y="0"/>
          <a:ext cx="0" cy="0"/>
          <a:chOff x="0" y="0"/>
          <a:chExt cx="0" cy="0"/>
        </a:xfrm>
      </p:grpSpPr>
      <p:pic>
        <p:nvPicPr>
          <p:cNvPr id="6292" name="Google Shape;6292;p9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293" name="Google Shape;6293;p9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4" name="Google Shape;6294;p99"/>
          <p:cNvGrpSpPr/>
          <p:nvPr/>
        </p:nvGrpSpPr>
        <p:grpSpPr>
          <a:xfrm>
            <a:off x="8632895" y="1741563"/>
            <a:ext cx="1656312" cy="1660374"/>
            <a:chOff x="2929375" y="236175"/>
            <a:chExt cx="805325" cy="807300"/>
          </a:xfrm>
        </p:grpSpPr>
        <p:sp>
          <p:nvSpPr>
            <p:cNvPr id="6295" name="Google Shape;6295;p9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9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9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9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9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9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9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9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9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9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9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9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9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9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9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9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9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9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9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99"/>
          <p:cNvGrpSpPr/>
          <p:nvPr/>
        </p:nvGrpSpPr>
        <p:grpSpPr>
          <a:xfrm>
            <a:off x="4302975" y="4715075"/>
            <a:ext cx="538025" cy="157800"/>
            <a:chOff x="2575325" y="1348650"/>
            <a:chExt cx="538025" cy="157800"/>
          </a:xfrm>
        </p:grpSpPr>
        <p:sp>
          <p:nvSpPr>
            <p:cNvPr id="6315" name="Google Shape;6315;p9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9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9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99"/>
          <p:cNvGrpSpPr/>
          <p:nvPr/>
        </p:nvGrpSpPr>
        <p:grpSpPr>
          <a:xfrm>
            <a:off x="-253511" y="68312"/>
            <a:ext cx="925310" cy="943383"/>
            <a:chOff x="595389" y="1761100"/>
            <a:chExt cx="925310" cy="943383"/>
          </a:xfrm>
        </p:grpSpPr>
        <p:cxnSp>
          <p:nvCxnSpPr>
            <p:cNvPr id="6319" name="Google Shape;6319;p9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20" name="Google Shape;6320;p9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21" name="Google Shape;6321;p9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322" name="Google Shape;6322;p99"/>
          <p:cNvGrpSpPr/>
          <p:nvPr/>
        </p:nvGrpSpPr>
        <p:grpSpPr>
          <a:xfrm>
            <a:off x="8580189" y="4463100"/>
            <a:ext cx="925310" cy="943383"/>
            <a:chOff x="595389" y="1761100"/>
            <a:chExt cx="925310" cy="943383"/>
          </a:xfrm>
        </p:grpSpPr>
        <p:cxnSp>
          <p:nvCxnSpPr>
            <p:cNvPr id="6323" name="Google Shape;6323;p9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24" name="Google Shape;6324;p9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25" name="Google Shape;6325;p9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326" name="Google Shape;6326;p99"/>
          <p:cNvGrpSpPr/>
          <p:nvPr/>
        </p:nvGrpSpPr>
        <p:grpSpPr>
          <a:xfrm>
            <a:off x="6839422" y="213225"/>
            <a:ext cx="1584577" cy="196549"/>
            <a:chOff x="750197" y="155825"/>
            <a:chExt cx="1584577" cy="196549"/>
          </a:xfrm>
        </p:grpSpPr>
        <p:sp>
          <p:nvSpPr>
            <p:cNvPr id="6327" name="Google Shape;6327;p9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9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9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9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9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9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9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9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9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9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9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9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9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9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9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9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9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6346" name="Google Shape;6346;p9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47" name="Google Shape;6347;p9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48" name="Google Shape;6348;p9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49" name="Google Shape;6349;p9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50" name="Google Shape;6350;p9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51" name="Google Shape;6351;p9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52" name="Google Shape;6352;p9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53" name="Google Shape;6353;p9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54" name="Google Shape;6354;p9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6355" name="Shape 6355"/>
        <p:cNvGrpSpPr/>
        <p:nvPr/>
      </p:nvGrpSpPr>
      <p:grpSpPr>
        <a:xfrm>
          <a:off x="0" y="0"/>
          <a:ext cx="0" cy="0"/>
          <a:chOff x="0" y="0"/>
          <a:chExt cx="0" cy="0"/>
        </a:xfrm>
      </p:grpSpPr>
      <p:pic>
        <p:nvPicPr>
          <p:cNvPr id="6356" name="Google Shape;6356;p10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6357" name="Google Shape;6357;p100"/>
          <p:cNvGrpSpPr/>
          <p:nvPr/>
        </p:nvGrpSpPr>
        <p:grpSpPr>
          <a:xfrm>
            <a:off x="1269045" y="4603363"/>
            <a:ext cx="1656312" cy="1660374"/>
            <a:chOff x="2929375" y="236175"/>
            <a:chExt cx="805325" cy="807300"/>
          </a:xfrm>
        </p:grpSpPr>
        <p:sp>
          <p:nvSpPr>
            <p:cNvPr id="6358" name="Google Shape;6358;p10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0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0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0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0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0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0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0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0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0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0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0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0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0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0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0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100"/>
          <p:cNvGrpSpPr/>
          <p:nvPr/>
        </p:nvGrpSpPr>
        <p:grpSpPr>
          <a:xfrm>
            <a:off x="4300600" y="4794325"/>
            <a:ext cx="538025" cy="157800"/>
            <a:chOff x="2575325" y="1348650"/>
            <a:chExt cx="538025" cy="157800"/>
          </a:xfrm>
        </p:grpSpPr>
        <p:sp>
          <p:nvSpPr>
            <p:cNvPr id="6378" name="Google Shape;6378;p10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0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100"/>
          <p:cNvGrpSpPr/>
          <p:nvPr/>
        </p:nvGrpSpPr>
        <p:grpSpPr>
          <a:xfrm>
            <a:off x="-246311" y="-75763"/>
            <a:ext cx="925310" cy="943383"/>
            <a:chOff x="595389" y="1761100"/>
            <a:chExt cx="925310" cy="943383"/>
          </a:xfrm>
        </p:grpSpPr>
        <p:cxnSp>
          <p:nvCxnSpPr>
            <p:cNvPr id="6382" name="Google Shape;6382;p10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10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10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385" name="Google Shape;6385;p100"/>
          <p:cNvGrpSpPr/>
          <p:nvPr/>
        </p:nvGrpSpPr>
        <p:grpSpPr>
          <a:xfrm>
            <a:off x="8349639" y="4480900"/>
            <a:ext cx="925310" cy="943383"/>
            <a:chOff x="595389" y="1761100"/>
            <a:chExt cx="925310" cy="943383"/>
          </a:xfrm>
        </p:grpSpPr>
        <p:cxnSp>
          <p:nvCxnSpPr>
            <p:cNvPr id="6386" name="Google Shape;6386;p10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87" name="Google Shape;6387;p10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388" name="Google Shape;6388;p10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389" name="Google Shape;6389;p100"/>
          <p:cNvGrpSpPr/>
          <p:nvPr/>
        </p:nvGrpSpPr>
        <p:grpSpPr>
          <a:xfrm>
            <a:off x="3777322" y="213225"/>
            <a:ext cx="1584577" cy="196549"/>
            <a:chOff x="750197" y="155825"/>
            <a:chExt cx="1584577" cy="196549"/>
          </a:xfrm>
        </p:grpSpPr>
        <p:sp>
          <p:nvSpPr>
            <p:cNvPr id="6390" name="Google Shape;6390;p10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0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0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0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0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0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0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0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0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0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0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0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0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0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0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0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0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0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10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6409" name="Google Shape;6409;p10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0" name="Google Shape;6410;p10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1" name="Google Shape;6411;p10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2" name="Google Shape;6412;p10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3" name="Google Shape;6413;p10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4" name="Google Shape;6414;p10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5" name="Google Shape;6415;p10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16" name="Google Shape;6416;p10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17" name="Google Shape;6417;p10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18" name="Google Shape;6418;p10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19" name="Google Shape;6419;p10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20" name="Google Shape;6420;p10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421" name="Google Shape;6421;p100"/>
          <p:cNvGrpSpPr/>
          <p:nvPr/>
        </p:nvGrpSpPr>
        <p:grpSpPr>
          <a:xfrm>
            <a:off x="6412545" y="-1250587"/>
            <a:ext cx="1656312" cy="1660374"/>
            <a:chOff x="2929375" y="236175"/>
            <a:chExt cx="805325" cy="807300"/>
          </a:xfrm>
        </p:grpSpPr>
        <p:sp>
          <p:nvSpPr>
            <p:cNvPr id="6422" name="Google Shape;6422;p10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0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0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0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0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0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0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0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0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0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0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0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0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0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0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0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0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0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0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6441" name="Shape 6441"/>
        <p:cNvGrpSpPr/>
        <p:nvPr/>
      </p:nvGrpSpPr>
      <p:grpSpPr>
        <a:xfrm>
          <a:off x="0" y="0"/>
          <a:ext cx="0" cy="0"/>
          <a:chOff x="0" y="0"/>
          <a:chExt cx="0" cy="0"/>
        </a:xfrm>
      </p:grpSpPr>
      <p:pic>
        <p:nvPicPr>
          <p:cNvPr id="6442" name="Google Shape;6442;p10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443" name="Google Shape;6443;p10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4" name="Google Shape;6444;p101"/>
          <p:cNvGrpSpPr/>
          <p:nvPr/>
        </p:nvGrpSpPr>
        <p:grpSpPr>
          <a:xfrm>
            <a:off x="-936180" y="4356538"/>
            <a:ext cx="1656312" cy="1660374"/>
            <a:chOff x="2929375" y="236175"/>
            <a:chExt cx="805325" cy="807300"/>
          </a:xfrm>
        </p:grpSpPr>
        <p:sp>
          <p:nvSpPr>
            <p:cNvPr id="6445" name="Google Shape;6445;p10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0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0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0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0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0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0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0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0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0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0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0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0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0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0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0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0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0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101"/>
          <p:cNvGrpSpPr/>
          <p:nvPr/>
        </p:nvGrpSpPr>
        <p:grpSpPr>
          <a:xfrm>
            <a:off x="4302975" y="194550"/>
            <a:ext cx="538025" cy="157800"/>
            <a:chOff x="2575325" y="1348650"/>
            <a:chExt cx="538025" cy="157800"/>
          </a:xfrm>
        </p:grpSpPr>
        <p:sp>
          <p:nvSpPr>
            <p:cNvPr id="6465" name="Google Shape;6465;p10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0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0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101"/>
          <p:cNvGrpSpPr/>
          <p:nvPr/>
        </p:nvGrpSpPr>
        <p:grpSpPr>
          <a:xfrm>
            <a:off x="-66211" y="-198238"/>
            <a:ext cx="925310" cy="943383"/>
            <a:chOff x="595389" y="1761100"/>
            <a:chExt cx="925310" cy="943383"/>
          </a:xfrm>
        </p:grpSpPr>
        <p:cxnSp>
          <p:nvCxnSpPr>
            <p:cNvPr id="6469" name="Google Shape;6469;p10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470" name="Google Shape;6470;p10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471" name="Google Shape;6471;p10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472" name="Google Shape;6472;p101"/>
          <p:cNvGrpSpPr/>
          <p:nvPr/>
        </p:nvGrpSpPr>
        <p:grpSpPr>
          <a:xfrm>
            <a:off x="8515339" y="3013100"/>
            <a:ext cx="925310" cy="943383"/>
            <a:chOff x="595389" y="1761100"/>
            <a:chExt cx="925310" cy="943383"/>
          </a:xfrm>
        </p:grpSpPr>
        <p:cxnSp>
          <p:nvCxnSpPr>
            <p:cNvPr id="6473" name="Google Shape;6473;p10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474" name="Google Shape;6474;p10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475" name="Google Shape;6475;p10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476" name="Google Shape;6476;p101"/>
          <p:cNvGrpSpPr/>
          <p:nvPr/>
        </p:nvGrpSpPr>
        <p:grpSpPr>
          <a:xfrm>
            <a:off x="3777322" y="4787625"/>
            <a:ext cx="1584577" cy="196549"/>
            <a:chOff x="750197" y="155825"/>
            <a:chExt cx="1584577" cy="196549"/>
          </a:xfrm>
        </p:grpSpPr>
        <p:sp>
          <p:nvSpPr>
            <p:cNvPr id="6477" name="Google Shape;6477;p10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0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0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0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0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0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0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0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0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0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0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0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0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0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0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0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0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5" name="Google Shape;6495;p10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6496" name="Google Shape;6496;p10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6497" name="Google Shape;6497;p10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6498" name="Google Shape;6498;p10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6499" name="Google Shape;6499;p10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6500" name="Google Shape;6500;p10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6501" name="Google Shape;6501;p10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6502" name="Shape 6502"/>
        <p:cNvGrpSpPr/>
        <p:nvPr/>
      </p:nvGrpSpPr>
      <p:grpSpPr>
        <a:xfrm>
          <a:off x="0" y="0"/>
          <a:ext cx="0" cy="0"/>
          <a:chOff x="0" y="0"/>
          <a:chExt cx="0" cy="0"/>
        </a:xfrm>
      </p:grpSpPr>
      <p:pic>
        <p:nvPicPr>
          <p:cNvPr id="6503" name="Google Shape;6503;p10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504" name="Google Shape;6504;p10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05" name="Google Shape;6505;p10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506" name="Google Shape;6506;p10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507" name="Google Shape;6507;p10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508" name="Google Shape;6508;p10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09" name="Google Shape;6509;p10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10" name="Google Shape;6510;p10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11" name="Google Shape;6511;p10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512" name="Google Shape;6512;p10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513" name="Google Shape;6513;p10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6514" name="Google Shape;6514;p102"/>
          <p:cNvGrpSpPr/>
          <p:nvPr/>
        </p:nvGrpSpPr>
        <p:grpSpPr>
          <a:xfrm>
            <a:off x="-755905" y="4277288"/>
            <a:ext cx="1656312" cy="1660374"/>
            <a:chOff x="2929375" y="236175"/>
            <a:chExt cx="805325" cy="807300"/>
          </a:xfrm>
        </p:grpSpPr>
        <p:sp>
          <p:nvSpPr>
            <p:cNvPr id="6515" name="Google Shape;6515;p10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0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0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0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0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0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0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0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0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0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0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0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0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0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0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0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0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0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102"/>
          <p:cNvGrpSpPr/>
          <p:nvPr/>
        </p:nvGrpSpPr>
        <p:grpSpPr>
          <a:xfrm>
            <a:off x="7885975" y="155100"/>
            <a:ext cx="538025" cy="157800"/>
            <a:chOff x="2575325" y="1348650"/>
            <a:chExt cx="538025" cy="157800"/>
          </a:xfrm>
        </p:grpSpPr>
        <p:sp>
          <p:nvSpPr>
            <p:cNvPr id="6535" name="Google Shape;6535;p10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0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0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102"/>
          <p:cNvGrpSpPr/>
          <p:nvPr/>
        </p:nvGrpSpPr>
        <p:grpSpPr>
          <a:xfrm>
            <a:off x="-246311" y="-75763"/>
            <a:ext cx="925310" cy="943383"/>
            <a:chOff x="595389" y="1761100"/>
            <a:chExt cx="925310" cy="943383"/>
          </a:xfrm>
        </p:grpSpPr>
        <p:cxnSp>
          <p:nvCxnSpPr>
            <p:cNvPr id="6539" name="Google Shape;6539;p10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10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10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542" name="Google Shape;6542;p102"/>
          <p:cNvGrpSpPr/>
          <p:nvPr/>
        </p:nvGrpSpPr>
        <p:grpSpPr>
          <a:xfrm>
            <a:off x="3777322" y="4794850"/>
            <a:ext cx="1584577" cy="196549"/>
            <a:chOff x="750197" y="155825"/>
            <a:chExt cx="1584577" cy="196549"/>
          </a:xfrm>
        </p:grpSpPr>
        <p:sp>
          <p:nvSpPr>
            <p:cNvPr id="6543" name="Google Shape;6543;p10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0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0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0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0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0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0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0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0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0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0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0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0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0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0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0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0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102"/>
          <p:cNvGrpSpPr/>
          <p:nvPr/>
        </p:nvGrpSpPr>
        <p:grpSpPr>
          <a:xfrm>
            <a:off x="8565764" y="2067650"/>
            <a:ext cx="925310" cy="943383"/>
            <a:chOff x="595389" y="1761100"/>
            <a:chExt cx="925310" cy="943383"/>
          </a:xfrm>
        </p:grpSpPr>
        <p:cxnSp>
          <p:nvCxnSpPr>
            <p:cNvPr id="6562" name="Google Shape;6562;p10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563" name="Google Shape;6563;p10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564" name="Google Shape;6564;p10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565" name="Google Shape;6565;p102"/>
          <p:cNvGrpSpPr/>
          <p:nvPr/>
        </p:nvGrpSpPr>
        <p:grpSpPr>
          <a:xfrm>
            <a:off x="8003920" y="4277288"/>
            <a:ext cx="1656312" cy="1660374"/>
            <a:chOff x="2929375" y="236175"/>
            <a:chExt cx="805325" cy="807300"/>
          </a:xfrm>
        </p:grpSpPr>
        <p:sp>
          <p:nvSpPr>
            <p:cNvPr id="6566" name="Google Shape;6566;p10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0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0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0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0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0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0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0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0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0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0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0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0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0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0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0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0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0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6.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theme" Target="../theme/theme3.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33" Type="http://schemas.openxmlformats.org/officeDocument/2006/relationships/slideLayout" Target="../slideLayouts/slideLayout101.xml"/><Relationship Id="rId10" Type="http://schemas.openxmlformats.org/officeDocument/2006/relationships/slideLayout" Target="../slideLayouts/slideLayout78.xml"/><Relationship Id="rId32" Type="http://schemas.openxmlformats.org/officeDocument/2006/relationships/slideLayout" Target="../slideLayouts/slideLayout100.xml"/><Relationship Id="rId13" Type="http://schemas.openxmlformats.org/officeDocument/2006/relationships/slideLayout" Target="../slideLayouts/slideLayout81.xml"/><Relationship Id="rId35" Type="http://schemas.openxmlformats.org/officeDocument/2006/relationships/theme" Target="../theme/theme4.xml"/><Relationship Id="rId12" Type="http://schemas.openxmlformats.org/officeDocument/2006/relationships/slideLayout" Target="../slideLayouts/slideLayout80.xml"/><Relationship Id="rId34" Type="http://schemas.openxmlformats.org/officeDocument/2006/relationships/slideLayout" Target="../slideLayouts/slideLayout102.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29" Type="http://schemas.openxmlformats.org/officeDocument/2006/relationships/slideLayout" Target="../slideLayouts/slideLayout131.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1" Type="http://schemas.openxmlformats.org/officeDocument/2006/relationships/slideLayout" Target="../slideLayouts/slideLayout133.xml"/><Relationship Id="rId30" Type="http://schemas.openxmlformats.org/officeDocument/2006/relationships/slideLayout" Target="../slideLayouts/slideLayout132.xml"/><Relationship Id="rId11" Type="http://schemas.openxmlformats.org/officeDocument/2006/relationships/slideLayout" Target="../slideLayouts/slideLayout113.xml"/><Relationship Id="rId33" Type="http://schemas.openxmlformats.org/officeDocument/2006/relationships/slideLayout" Target="../slideLayouts/slideLayout135.xml"/><Relationship Id="rId10" Type="http://schemas.openxmlformats.org/officeDocument/2006/relationships/slideLayout" Target="../slideLayouts/slideLayout112.xml"/><Relationship Id="rId32" Type="http://schemas.openxmlformats.org/officeDocument/2006/relationships/slideLayout" Target="../slideLayouts/slideLayout134.xml"/><Relationship Id="rId13" Type="http://schemas.openxmlformats.org/officeDocument/2006/relationships/slideLayout" Target="../slideLayouts/slideLayout115.xml"/><Relationship Id="rId35" Type="http://schemas.openxmlformats.org/officeDocument/2006/relationships/theme" Target="../theme/theme1.xml"/><Relationship Id="rId12" Type="http://schemas.openxmlformats.org/officeDocument/2006/relationships/slideLayout" Target="../slideLayouts/slideLayout114.xml"/><Relationship Id="rId34" Type="http://schemas.openxmlformats.org/officeDocument/2006/relationships/slideLayout" Target="../slideLayouts/slideLayout136.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56.xml"/><Relationship Id="rId22" Type="http://schemas.openxmlformats.org/officeDocument/2006/relationships/slideLayout" Target="../slideLayouts/slideLayout158.xml"/><Relationship Id="rId21" Type="http://schemas.openxmlformats.org/officeDocument/2006/relationships/slideLayout" Target="../slideLayouts/slideLayout157.xml"/><Relationship Id="rId24" Type="http://schemas.openxmlformats.org/officeDocument/2006/relationships/slideLayout" Target="../slideLayouts/slideLayout160.xml"/><Relationship Id="rId23" Type="http://schemas.openxmlformats.org/officeDocument/2006/relationships/slideLayout" Target="../slideLayouts/slideLayout159.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26" Type="http://schemas.openxmlformats.org/officeDocument/2006/relationships/slideLayout" Target="../slideLayouts/slideLayout162.xml"/><Relationship Id="rId25" Type="http://schemas.openxmlformats.org/officeDocument/2006/relationships/slideLayout" Target="../slideLayouts/slideLayout161.xml"/><Relationship Id="rId28" Type="http://schemas.openxmlformats.org/officeDocument/2006/relationships/slideLayout" Target="../slideLayouts/slideLayout164.xml"/><Relationship Id="rId27" Type="http://schemas.openxmlformats.org/officeDocument/2006/relationships/slideLayout" Target="../slideLayouts/slideLayout163.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29" Type="http://schemas.openxmlformats.org/officeDocument/2006/relationships/slideLayout" Target="../slideLayouts/slideLayout165.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31" Type="http://schemas.openxmlformats.org/officeDocument/2006/relationships/slideLayout" Target="../slideLayouts/slideLayout167.xml"/><Relationship Id="rId30" Type="http://schemas.openxmlformats.org/officeDocument/2006/relationships/slideLayout" Target="../slideLayouts/slideLayout166.xml"/><Relationship Id="rId11" Type="http://schemas.openxmlformats.org/officeDocument/2006/relationships/slideLayout" Target="../slideLayouts/slideLayout147.xml"/><Relationship Id="rId33" Type="http://schemas.openxmlformats.org/officeDocument/2006/relationships/slideLayout" Target="../slideLayouts/slideLayout169.xml"/><Relationship Id="rId10" Type="http://schemas.openxmlformats.org/officeDocument/2006/relationships/slideLayout" Target="../slideLayouts/slideLayout146.xml"/><Relationship Id="rId32" Type="http://schemas.openxmlformats.org/officeDocument/2006/relationships/slideLayout" Target="../slideLayouts/slideLayout168.xml"/><Relationship Id="rId13" Type="http://schemas.openxmlformats.org/officeDocument/2006/relationships/slideLayout" Target="../slideLayouts/slideLayout149.xml"/><Relationship Id="rId35" Type="http://schemas.openxmlformats.org/officeDocument/2006/relationships/theme" Target="../theme/theme8.xml"/><Relationship Id="rId12" Type="http://schemas.openxmlformats.org/officeDocument/2006/relationships/slideLayout" Target="../slideLayouts/slideLayout148.xml"/><Relationship Id="rId34" Type="http://schemas.openxmlformats.org/officeDocument/2006/relationships/slideLayout" Target="../slideLayouts/slideLayout170.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9" Type="http://schemas.openxmlformats.org/officeDocument/2006/relationships/slideLayout" Target="../slideLayouts/slideLayout155.xml"/><Relationship Id="rId18" Type="http://schemas.openxmlformats.org/officeDocument/2006/relationships/slideLayout" Target="../slideLayouts/slideLayout15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90.xml"/><Relationship Id="rId22" Type="http://schemas.openxmlformats.org/officeDocument/2006/relationships/slideLayout" Target="../slideLayouts/slideLayout192.xml"/><Relationship Id="rId21" Type="http://schemas.openxmlformats.org/officeDocument/2006/relationships/slideLayout" Target="../slideLayouts/slideLayout191.xml"/><Relationship Id="rId24" Type="http://schemas.openxmlformats.org/officeDocument/2006/relationships/slideLayout" Target="../slideLayouts/slideLayout194.xml"/><Relationship Id="rId23" Type="http://schemas.openxmlformats.org/officeDocument/2006/relationships/slideLayout" Target="../slideLayouts/slideLayout193.xml"/><Relationship Id="rId1" Type="http://schemas.openxmlformats.org/officeDocument/2006/relationships/slideLayout" Target="../slideLayouts/slideLayout171.xml"/><Relationship Id="rId2" Type="http://schemas.openxmlformats.org/officeDocument/2006/relationships/slideLayout" Target="../slideLayouts/slideLayout172.xml"/><Relationship Id="rId3" Type="http://schemas.openxmlformats.org/officeDocument/2006/relationships/slideLayout" Target="../slideLayouts/slideLayout173.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26" Type="http://schemas.openxmlformats.org/officeDocument/2006/relationships/slideLayout" Target="../slideLayouts/slideLayout196.xml"/><Relationship Id="rId25" Type="http://schemas.openxmlformats.org/officeDocument/2006/relationships/slideLayout" Target="../slideLayouts/slideLayout195.xml"/><Relationship Id="rId28" Type="http://schemas.openxmlformats.org/officeDocument/2006/relationships/slideLayout" Target="../slideLayouts/slideLayout198.xml"/><Relationship Id="rId27" Type="http://schemas.openxmlformats.org/officeDocument/2006/relationships/slideLayout" Target="../slideLayouts/slideLayout197.xml"/><Relationship Id="rId5" Type="http://schemas.openxmlformats.org/officeDocument/2006/relationships/slideLayout" Target="../slideLayouts/slideLayout175.xml"/><Relationship Id="rId6" Type="http://schemas.openxmlformats.org/officeDocument/2006/relationships/slideLayout" Target="../slideLayouts/slideLayout176.xml"/><Relationship Id="rId29" Type="http://schemas.openxmlformats.org/officeDocument/2006/relationships/slideLayout" Target="../slideLayouts/slideLayout199.xml"/><Relationship Id="rId7" Type="http://schemas.openxmlformats.org/officeDocument/2006/relationships/slideLayout" Target="../slideLayouts/slideLayout177.xml"/><Relationship Id="rId8" Type="http://schemas.openxmlformats.org/officeDocument/2006/relationships/slideLayout" Target="../slideLayouts/slideLayout178.xml"/><Relationship Id="rId31" Type="http://schemas.openxmlformats.org/officeDocument/2006/relationships/slideLayout" Target="../slideLayouts/slideLayout201.xml"/><Relationship Id="rId30" Type="http://schemas.openxmlformats.org/officeDocument/2006/relationships/slideLayout" Target="../slideLayouts/slideLayout200.xml"/><Relationship Id="rId11" Type="http://schemas.openxmlformats.org/officeDocument/2006/relationships/slideLayout" Target="../slideLayouts/slideLayout181.xml"/><Relationship Id="rId33" Type="http://schemas.openxmlformats.org/officeDocument/2006/relationships/slideLayout" Target="../slideLayouts/slideLayout203.xml"/><Relationship Id="rId10" Type="http://schemas.openxmlformats.org/officeDocument/2006/relationships/slideLayout" Target="../slideLayouts/slideLayout180.xml"/><Relationship Id="rId32" Type="http://schemas.openxmlformats.org/officeDocument/2006/relationships/slideLayout" Target="../slideLayouts/slideLayout202.xml"/><Relationship Id="rId13" Type="http://schemas.openxmlformats.org/officeDocument/2006/relationships/slideLayout" Target="../slideLayouts/slideLayout183.xml"/><Relationship Id="rId35" Type="http://schemas.openxmlformats.org/officeDocument/2006/relationships/theme" Target="../theme/theme2.xml"/><Relationship Id="rId12" Type="http://schemas.openxmlformats.org/officeDocument/2006/relationships/slideLayout" Target="../slideLayouts/slideLayout182.xml"/><Relationship Id="rId34" Type="http://schemas.openxmlformats.org/officeDocument/2006/relationships/slideLayout" Target="../slideLayouts/slideLayout204.xml"/><Relationship Id="rId15" Type="http://schemas.openxmlformats.org/officeDocument/2006/relationships/slideLayout" Target="../slideLayouts/slideLayout185.xml"/><Relationship Id="rId14" Type="http://schemas.openxmlformats.org/officeDocument/2006/relationships/slideLayout" Target="../slideLayouts/slideLayout184.xml"/><Relationship Id="rId17" Type="http://schemas.openxmlformats.org/officeDocument/2006/relationships/slideLayout" Target="../slideLayouts/slideLayout187.xml"/><Relationship Id="rId16" Type="http://schemas.openxmlformats.org/officeDocument/2006/relationships/slideLayout" Target="../slideLayouts/slideLayout186.xml"/><Relationship Id="rId19" Type="http://schemas.openxmlformats.org/officeDocument/2006/relationships/slideLayout" Target="../slideLayouts/slideLayout189.xml"/><Relationship Id="rId18"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24.xml"/><Relationship Id="rId22" Type="http://schemas.openxmlformats.org/officeDocument/2006/relationships/slideLayout" Target="../slideLayouts/slideLayout226.xml"/><Relationship Id="rId21" Type="http://schemas.openxmlformats.org/officeDocument/2006/relationships/slideLayout" Target="../slideLayouts/slideLayout225.xml"/><Relationship Id="rId24" Type="http://schemas.openxmlformats.org/officeDocument/2006/relationships/slideLayout" Target="../slideLayouts/slideLayout228.xml"/><Relationship Id="rId23" Type="http://schemas.openxmlformats.org/officeDocument/2006/relationships/slideLayout" Target="../slideLayouts/slideLayout227.xml"/><Relationship Id="rId1" Type="http://schemas.openxmlformats.org/officeDocument/2006/relationships/slideLayout" Target="../slideLayouts/slideLayout205.xml"/><Relationship Id="rId2" Type="http://schemas.openxmlformats.org/officeDocument/2006/relationships/slideLayout" Target="../slideLayouts/slideLayout206.xml"/><Relationship Id="rId3" Type="http://schemas.openxmlformats.org/officeDocument/2006/relationships/slideLayout" Target="../slideLayouts/slideLayout207.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26" Type="http://schemas.openxmlformats.org/officeDocument/2006/relationships/slideLayout" Target="../slideLayouts/slideLayout230.xml"/><Relationship Id="rId25" Type="http://schemas.openxmlformats.org/officeDocument/2006/relationships/slideLayout" Target="../slideLayouts/slideLayout229.xml"/><Relationship Id="rId28" Type="http://schemas.openxmlformats.org/officeDocument/2006/relationships/slideLayout" Target="../slideLayouts/slideLayout232.xml"/><Relationship Id="rId27" Type="http://schemas.openxmlformats.org/officeDocument/2006/relationships/slideLayout" Target="../slideLayouts/slideLayout231.xml"/><Relationship Id="rId5" Type="http://schemas.openxmlformats.org/officeDocument/2006/relationships/slideLayout" Target="../slideLayouts/slideLayout209.xml"/><Relationship Id="rId6" Type="http://schemas.openxmlformats.org/officeDocument/2006/relationships/slideLayout" Target="../slideLayouts/slideLayout210.xml"/><Relationship Id="rId29" Type="http://schemas.openxmlformats.org/officeDocument/2006/relationships/slideLayout" Target="../slideLayouts/slideLayout233.xml"/><Relationship Id="rId7" Type="http://schemas.openxmlformats.org/officeDocument/2006/relationships/slideLayout" Target="../slideLayouts/slideLayout211.xml"/><Relationship Id="rId8" Type="http://schemas.openxmlformats.org/officeDocument/2006/relationships/slideLayout" Target="../slideLayouts/slideLayout212.xml"/><Relationship Id="rId31" Type="http://schemas.openxmlformats.org/officeDocument/2006/relationships/slideLayout" Target="../slideLayouts/slideLayout235.xml"/><Relationship Id="rId30" Type="http://schemas.openxmlformats.org/officeDocument/2006/relationships/slideLayout" Target="../slideLayouts/slideLayout234.xml"/><Relationship Id="rId11" Type="http://schemas.openxmlformats.org/officeDocument/2006/relationships/slideLayout" Target="../slideLayouts/slideLayout215.xml"/><Relationship Id="rId33" Type="http://schemas.openxmlformats.org/officeDocument/2006/relationships/slideLayout" Target="../slideLayouts/slideLayout237.xml"/><Relationship Id="rId10" Type="http://schemas.openxmlformats.org/officeDocument/2006/relationships/slideLayout" Target="../slideLayouts/slideLayout214.xml"/><Relationship Id="rId32" Type="http://schemas.openxmlformats.org/officeDocument/2006/relationships/slideLayout" Target="../slideLayouts/slideLayout236.xml"/><Relationship Id="rId13" Type="http://schemas.openxmlformats.org/officeDocument/2006/relationships/slideLayout" Target="../slideLayouts/slideLayout217.xml"/><Relationship Id="rId35" Type="http://schemas.openxmlformats.org/officeDocument/2006/relationships/theme" Target="../theme/theme5.xml"/><Relationship Id="rId12" Type="http://schemas.openxmlformats.org/officeDocument/2006/relationships/slideLayout" Target="../slideLayouts/slideLayout216.xml"/><Relationship Id="rId34" Type="http://schemas.openxmlformats.org/officeDocument/2006/relationships/slideLayout" Target="../slideLayouts/slideLayout238.xml"/><Relationship Id="rId15" Type="http://schemas.openxmlformats.org/officeDocument/2006/relationships/slideLayout" Target="../slideLayouts/slideLayout219.xml"/><Relationship Id="rId14" Type="http://schemas.openxmlformats.org/officeDocument/2006/relationships/slideLayout" Target="../slideLayouts/slideLayout218.xml"/><Relationship Id="rId17" Type="http://schemas.openxmlformats.org/officeDocument/2006/relationships/slideLayout" Target="../slideLayouts/slideLayout221.xml"/><Relationship Id="rId16" Type="http://schemas.openxmlformats.org/officeDocument/2006/relationships/slideLayout" Target="../slideLayouts/slideLayout220.xml"/><Relationship Id="rId19" Type="http://schemas.openxmlformats.org/officeDocument/2006/relationships/slideLayout" Target="../slideLayouts/slideLayout223.xml"/><Relationship Id="rId18"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2267" name="Shape 2267"/>
        <p:cNvGrpSpPr/>
        <p:nvPr/>
      </p:nvGrpSpPr>
      <p:grpSpPr>
        <a:xfrm>
          <a:off x="0" y="0"/>
          <a:ext cx="0" cy="0"/>
          <a:chOff x="0" y="0"/>
          <a:chExt cx="0" cy="0"/>
        </a:xfrm>
      </p:grpSpPr>
      <p:sp>
        <p:nvSpPr>
          <p:cNvPr id="2268" name="Google Shape;2268;p36"/>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69" name="Google Shape;2269;p36"/>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4529" name="Shape 4529"/>
        <p:cNvGrpSpPr/>
        <p:nvPr/>
      </p:nvGrpSpPr>
      <p:grpSpPr>
        <a:xfrm>
          <a:off x="0" y="0"/>
          <a:ext cx="0" cy="0"/>
          <a:chOff x="0" y="0"/>
          <a:chExt cx="0" cy="0"/>
        </a:xfrm>
      </p:grpSpPr>
      <p:sp>
        <p:nvSpPr>
          <p:cNvPr id="4530" name="Google Shape;4530;p7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531" name="Google Shape;4531;p7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6791" name="Shape 6791"/>
        <p:cNvGrpSpPr/>
        <p:nvPr/>
      </p:nvGrpSpPr>
      <p:grpSpPr>
        <a:xfrm>
          <a:off x="0" y="0"/>
          <a:ext cx="0" cy="0"/>
          <a:chOff x="0" y="0"/>
          <a:chExt cx="0" cy="0"/>
        </a:xfrm>
      </p:grpSpPr>
      <p:sp>
        <p:nvSpPr>
          <p:cNvPr id="6792" name="Google Shape;6792;p106"/>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93" name="Google Shape;6793;p106"/>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9053" name="Shape 9053"/>
        <p:cNvGrpSpPr/>
        <p:nvPr/>
      </p:nvGrpSpPr>
      <p:grpSpPr>
        <a:xfrm>
          <a:off x="0" y="0"/>
          <a:ext cx="0" cy="0"/>
          <a:chOff x="0" y="0"/>
          <a:chExt cx="0" cy="0"/>
        </a:xfrm>
      </p:grpSpPr>
      <p:sp>
        <p:nvSpPr>
          <p:cNvPr id="9054" name="Google Shape;9054;p14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055" name="Google Shape;9055;p14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11315" name="Shape 11315"/>
        <p:cNvGrpSpPr/>
        <p:nvPr/>
      </p:nvGrpSpPr>
      <p:grpSpPr>
        <a:xfrm>
          <a:off x="0" y="0"/>
          <a:ext cx="0" cy="0"/>
          <a:chOff x="0" y="0"/>
          <a:chExt cx="0" cy="0"/>
        </a:xfrm>
      </p:grpSpPr>
      <p:sp>
        <p:nvSpPr>
          <p:cNvPr id="11316" name="Google Shape;11316;p176"/>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317" name="Google Shape;11317;p176"/>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13577" name="Shape 13577"/>
        <p:cNvGrpSpPr/>
        <p:nvPr/>
      </p:nvGrpSpPr>
      <p:grpSpPr>
        <a:xfrm>
          <a:off x="0" y="0"/>
          <a:ext cx="0" cy="0"/>
          <a:chOff x="0" y="0"/>
          <a:chExt cx="0" cy="0"/>
        </a:xfrm>
      </p:grpSpPr>
      <p:sp>
        <p:nvSpPr>
          <p:cNvPr id="13578" name="Google Shape;13578;p21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579" name="Google Shape;13579;p21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3.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2" name="Shape 15842"/>
        <p:cNvGrpSpPr/>
        <p:nvPr/>
      </p:nvGrpSpPr>
      <p:grpSpPr>
        <a:xfrm>
          <a:off x="0" y="0"/>
          <a:ext cx="0" cy="0"/>
          <a:chOff x="0" y="0"/>
          <a:chExt cx="0" cy="0"/>
        </a:xfrm>
      </p:grpSpPr>
      <p:sp>
        <p:nvSpPr>
          <p:cNvPr id="15843" name="Google Shape;15843;p246"/>
          <p:cNvSpPr txBox="1"/>
          <p:nvPr>
            <p:ph type="ctrTitle"/>
          </p:nvPr>
        </p:nvSpPr>
        <p:spPr>
          <a:xfrm>
            <a:off x="515750" y="1183975"/>
            <a:ext cx="4245600" cy="24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EDA Database</a:t>
            </a:r>
            <a:endParaRPr sz="2050">
              <a:solidFill>
                <a:schemeClr val="accent3"/>
              </a:solidFill>
            </a:endParaRPr>
          </a:p>
          <a:p>
            <a:pPr indent="0" lvl="0" marL="0" rtl="0" algn="l">
              <a:spcBef>
                <a:spcPts val="0"/>
              </a:spcBef>
              <a:spcAft>
                <a:spcPts val="0"/>
              </a:spcAft>
              <a:buNone/>
            </a:pPr>
            <a:r>
              <a:rPr lang="en" sz="2750">
                <a:solidFill>
                  <a:schemeClr val="accent3"/>
                </a:solidFill>
              </a:rPr>
              <a:t>Final Presentation</a:t>
            </a:r>
            <a:endParaRPr sz="2750">
              <a:solidFill>
                <a:schemeClr val="accent3"/>
              </a:solidFill>
            </a:endParaRPr>
          </a:p>
          <a:p>
            <a:pPr indent="0" lvl="0" marL="0" rtl="0" algn="l">
              <a:spcBef>
                <a:spcPts val="0"/>
              </a:spcBef>
              <a:spcAft>
                <a:spcPts val="0"/>
              </a:spcAft>
              <a:buNone/>
            </a:pPr>
            <a:r>
              <a:t/>
            </a:r>
            <a:endParaRPr sz="2750">
              <a:solidFill>
                <a:schemeClr val="accent3"/>
              </a:solidFill>
            </a:endParaRPr>
          </a:p>
          <a:p>
            <a:pPr indent="0" lvl="0" marL="0" rtl="0" algn="l">
              <a:spcBef>
                <a:spcPts val="0"/>
              </a:spcBef>
              <a:spcAft>
                <a:spcPts val="0"/>
              </a:spcAft>
              <a:buNone/>
            </a:pPr>
            <a:r>
              <a:t/>
            </a:r>
            <a:endParaRPr sz="1200">
              <a:solidFill>
                <a:schemeClr val="accent3"/>
              </a:solidFill>
            </a:endParaRPr>
          </a:p>
          <a:p>
            <a:pPr indent="0" lvl="0" marL="0" rtl="0" algn="l">
              <a:spcBef>
                <a:spcPts val="0"/>
              </a:spcBef>
              <a:spcAft>
                <a:spcPts val="0"/>
              </a:spcAft>
              <a:buNone/>
            </a:pPr>
            <a:r>
              <a:rPr lang="en" sz="1200">
                <a:solidFill>
                  <a:schemeClr val="accent3"/>
                </a:solidFill>
              </a:rPr>
              <a:t>Group:  </a:t>
            </a:r>
            <a:r>
              <a:rPr b="0" lang="en" sz="1200">
                <a:solidFill>
                  <a:schemeClr val="accent3"/>
                </a:solidFill>
              </a:rPr>
              <a:t>Mat Yohannes, Yana Zaynullina, Jason Muturi</a:t>
            </a:r>
            <a:endParaRPr b="0" sz="1200">
              <a:solidFill>
                <a:schemeClr val="accent3"/>
              </a:solidFill>
            </a:endParaRPr>
          </a:p>
        </p:txBody>
      </p:sp>
      <p:sp>
        <p:nvSpPr>
          <p:cNvPr id="15844" name="Google Shape;15844;p246"/>
          <p:cNvSpPr txBox="1"/>
          <p:nvPr>
            <p:ph idx="1" type="subTitle"/>
          </p:nvPr>
        </p:nvSpPr>
        <p:spPr>
          <a:xfrm>
            <a:off x="847125" y="4042900"/>
            <a:ext cx="3914100" cy="4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May 9</a:t>
            </a:r>
            <a:r>
              <a:rPr lang="en"/>
              <a:t>, 2024</a:t>
            </a:r>
            <a:endParaRPr/>
          </a:p>
        </p:txBody>
      </p:sp>
      <p:pic>
        <p:nvPicPr>
          <p:cNvPr id="15845" name="Google Shape;15845;p246"/>
          <p:cNvPicPr preferRelativeResize="0"/>
          <p:nvPr>
            <p:ph idx="2" type="pic"/>
          </p:nvPr>
        </p:nvPicPr>
        <p:blipFill rotWithShape="1">
          <a:blip r:embed="rId3">
            <a:alphaModFix/>
          </a:blip>
          <a:srcRect b="1140" l="0" r="28734" t="6094"/>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9" name="Shape 15909"/>
        <p:cNvGrpSpPr/>
        <p:nvPr/>
      </p:nvGrpSpPr>
      <p:grpSpPr>
        <a:xfrm>
          <a:off x="0" y="0"/>
          <a:ext cx="0" cy="0"/>
          <a:chOff x="0" y="0"/>
          <a:chExt cx="0" cy="0"/>
        </a:xfrm>
      </p:grpSpPr>
      <p:sp>
        <p:nvSpPr>
          <p:cNvPr id="15910" name="Google Shape;15910;p255"/>
          <p:cNvSpPr txBox="1"/>
          <p:nvPr>
            <p:ph type="title"/>
          </p:nvPr>
        </p:nvSpPr>
        <p:spPr>
          <a:xfrm>
            <a:off x="3098300" y="0"/>
            <a:ext cx="26151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ClientList.txt</a:t>
            </a:r>
            <a:endParaRPr sz="2900"/>
          </a:p>
        </p:txBody>
      </p:sp>
      <p:sp>
        <p:nvSpPr>
          <p:cNvPr id="15911" name="Google Shape;15911;p255"/>
          <p:cNvSpPr txBox="1"/>
          <p:nvPr>
            <p:ph idx="4294967295" type="body"/>
          </p:nvPr>
        </p:nvSpPr>
        <p:spPr>
          <a:xfrm>
            <a:off x="800625" y="600550"/>
            <a:ext cx="75531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ClientID</a:t>
            </a:r>
            <a:r>
              <a:rPr lang="en" sz="2300">
                <a:latin typeface="Hind"/>
                <a:ea typeface="Hind"/>
                <a:cs typeface="Hind"/>
                <a:sym typeface="Hind"/>
              </a:rPr>
              <a:t> Delimiter “ | ”</a:t>
            </a:r>
            <a:r>
              <a:rPr lang="en" sz="2300"/>
              <a:t> </a:t>
            </a:r>
            <a:r>
              <a:rPr b="1" lang="en" sz="2300"/>
              <a:t>ClientSecret </a:t>
            </a:r>
            <a:r>
              <a:rPr lang="en" sz="2300"/>
              <a:t>Delimiter </a:t>
            </a:r>
            <a:r>
              <a:rPr lang="en" sz="2300">
                <a:latin typeface="Hind"/>
                <a:ea typeface="Hind"/>
                <a:cs typeface="Hind"/>
                <a:sym typeface="Hind"/>
              </a:rPr>
              <a:t>“ | ”</a:t>
            </a:r>
            <a:r>
              <a:rPr lang="en" sz="2300"/>
              <a:t> </a:t>
            </a:r>
            <a:r>
              <a:rPr b="1" lang="en" sz="2300"/>
              <a:t>Status</a:t>
            </a:r>
            <a:endParaRPr b="1" sz="2300"/>
          </a:p>
        </p:txBody>
      </p:sp>
      <p:pic>
        <p:nvPicPr>
          <p:cNvPr id="15912" name="Google Shape;15912;p255"/>
          <p:cNvPicPr preferRelativeResize="0"/>
          <p:nvPr/>
        </p:nvPicPr>
        <p:blipFill rotWithShape="1">
          <a:blip r:embed="rId3">
            <a:alphaModFix/>
          </a:blip>
          <a:srcRect b="6533" l="0" r="5383" t="0"/>
          <a:stretch/>
        </p:blipFill>
        <p:spPr>
          <a:xfrm>
            <a:off x="2624700" y="1152475"/>
            <a:ext cx="5637450" cy="3843275"/>
          </a:xfrm>
          <a:prstGeom prst="rect">
            <a:avLst/>
          </a:prstGeom>
          <a:noFill/>
          <a:ln>
            <a:noFill/>
          </a:ln>
        </p:spPr>
      </p:pic>
      <p:sp>
        <p:nvSpPr>
          <p:cNvPr id="15913" name="Google Shape;15913;p255"/>
          <p:cNvSpPr txBox="1"/>
          <p:nvPr/>
        </p:nvSpPr>
        <p:spPr>
          <a:xfrm>
            <a:off x="426125" y="1724700"/>
            <a:ext cx="2533500" cy="16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Status:</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X - incomplete</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O - complete</a:t>
            </a:r>
            <a:endParaRPr>
              <a:solidFill>
                <a:schemeClr val="dk1"/>
              </a:solidFill>
              <a:latin typeface="Hind"/>
              <a:ea typeface="Hind"/>
              <a:cs typeface="Hind"/>
              <a:sym typeface="Hi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7" name="Shape 15917"/>
        <p:cNvGrpSpPr/>
        <p:nvPr/>
      </p:nvGrpSpPr>
      <p:grpSpPr>
        <a:xfrm>
          <a:off x="0" y="0"/>
          <a:ext cx="0" cy="0"/>
          <a:chOff x="0" y="0"/>
          <a:chExt cx="0" cy="0"/>
        </a:xfrm>
      </p:grpSpPr>
      <p:sp>
        <p:nvSpPr>
          <p:cNvPr id="15918" name="Google Shape;15918;p256"/>
          <p:cNvSpPr txBox="1"/>
          <p:nvPr>
            <p:ph type="title"/>
          </p:nvPr>
        </p:nvSpPr>
        <p:spPr>
          <a:xfrm>
            <a:off x="265925" y="244200"/>
            <a:ext cx="37443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CategoriesList.txt</a:t>
            </a:r>
            <a:endParaRPr sz="2800"/>
          </a:p>
        </p:txBody>
      </p:sp>
      <p:sp>
        <p:nvSpPr>
          <p:cNvPr id="15919" name="Google Shape;15919;p256"/>
          <p:cNvSpPr txBox="1"/>
          <p:nvPr/>
        </p:nvSpPr>
        <p:spPr>
          <a:xfrm>
            <a:off x="349875" y="946425"/>
            <a:ext cx="3515100" cy="38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The subcategories name on the left </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Delimiter “ | ”</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Status:</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X - incomplete</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O - complete</a:t>
            </a:r>
            <a:endParaRPr sz="2300">
              <a:solidFill>
                <a:schemeClr val="dk1"/>
              </a:solidFill>
              <a:latin typeface="Hind"/>
              <a:ea typeface="Hind"/>
              <a:cs typeface="Hind"/>
              <a:sym typeface="Hind"/>
            </a:endParaRPr>
          </a:p>
          <a:p>
            <a:pPr indent="0" lvl="0" marL="0" rtl="0" algn="l">
              <a:lnSpc>
                <a:spcPct val="115000"/>
              </a:lnSpc>
              <a:spcBef>
                <a:spcPts val="0"/>
              </a:spcBef>
              <a:spcAft>
                <a:spcPts val="0"/>
              </a:spcAft>
              <a:buNone/>
            </a:pPr>
            <a:r>
              <a:rPr lang="en" sz="2300">
                <a:solidFill>
                  <a:schemeClr val="dk1"/>
                </a:solidFill>
                <a:latin typeface="Hind"/>
                <a:ea typeface="Hind"/>
                <a:cs typeface="Hind"/>
                <a:sym typeface="Hind"/>
              </a:rPr>
              <a:t>OO - over 120k rows</a:t>
            </a:r>
            <a:endParaRPr sz="2300">
              <a:solidFill>
                <a:schemeClr val="dk1"/>
              </a:solidFill>
              <a:latin typeface="Hind"/>
              <a:ea typeface="Hind"/>
              <a:cs typeface="Hind"/>
              <a:sym typeface="Hind"/>
            </a:endParaRPr>
          </a:p>
        </p:txBody>
      </p:sp>
      <p:pic>
        <p:nvPicPr>
          <p:cNvPr id="15920" name="Google Shape;15920;p256"/>
          <p:cNvPicPr preferRelativeResize="0"/>
          <p:nvPr/>
        </p:nvPicPr>
        <p:blipFill>
          <a:blip r:embed="rId3">
            <a:alphaModFix/>
          </a:blip>
          <a:stretch>
            <a:fillRect/>
          </a:stretch>
        </p:blipFill>
        <p:spPr>
          <a:xfrm>
            <a:off x="4284950" y="190149"/>
            <a:ext cx="4323151" cy="4693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4" name="Shape 15924"/>
        <p:cNvGrpSpPr/>
        <p:nvPr/>
      </p:nvGrpSpPr>
      <p:grpSpPr>
        <a:xfrm>
          <a:off x="0" y="0"/>
          <a:ext cx="0" cy="0"/>
          <a:chOff x="0" y="0"/>
          <a:chExt cx="0" cy="0"/>
        </a:xfrm>
      </p:grpSpPr>
      <p:sp>
        <p:nvSpPr>
          <p:cNvPr id="15925" name="Google Shape;15925;p257"/>
          <p:cNvSpPr txBox="1"/>
          <p:nvPr>
            <p:ph type="title"/>
          </p:nvPr>
        </p:nvSpPr>
        <p:spPr>
          <a:xfrm>
            <a:off x="388925" y="540000"/>
            <a:ext cx="84924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sqlcharacteristics.sh/sqlmembership.sh</a:t>
            </a:r>
            <a:endParaRPr/>
          </a:p>
          <a:p>
            <a:pPr indent="0" lvl="0" marL="0" rtl="0" algn="ctr">
              <a:spcBef>
                <a:spcPts val="0"/>
              </a:spcBef>
              <a:spcAft>
                <a:spcPts val="0"/>
              </a:spcAft>
              <a:buNone/>
            </a:pPr>
            <a:r>
              <a:t/>
            </a:r>
            <a:endParaRPr/>
          </a:p>
        </p:txBody>
      </p:sp>
      <p:sp>
        <p:nvSpPr>
          <p:cNvPr id="15926" name="Google Shape;15926;p257"/>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927" name="Google Shape;15927;p257"/>
          <p:cNvPicPr preferRelativeResize="0"/>
          <p:nvPr/>
        </p:nvPicPr>
        <p:blipFill>
          <a:blip r:embed="rId3">
            <a:alphaModFix/>
          </a:blip>
          <a:stretch>
            <a:fillRect/>
          </a:stretch>
        </p:blipFill>
        <p:spPr>
          <a:xfrm>
            <a:off x="719625" y="1160325"/>
            <a:ext cx="7493575" cy="237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1" name="Shape 15931"/>
        <p:cNvGrpSpPr/>
        <p:nvPr/>
      </p:nvGrpSpPr>
      <p:grpSpPr>
        <a:xfrm>
          <a:off x="0" y="0"/>
          <a:ext cx="0" cy="0"/>
          <a:chOff x="0" y="0"/>
          <a:chExt cx="0" cy="0"/>
        </a:xfrm>
      </p:grpSpPr>
      <p:sp>
        <p:nvSpPr>
          <p:cNvPr id="15932" name="Google Shape;15932;p258"/>
          <p:cNvSpPr txBox="1"/>
          <p:nvPr>
            <p:ph type="title"/>
          </p:nvPr>
        </p:nvSpPr>
        <p:spPr>
          <a:xfrm>
            <a:off x="507000" y="4532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AttributeCollector.sh</a:t>
            </a:r>
            <a:endParaRPr/>
          </a:p>
        </p:txBody>
      </p:sp>
      <p:pic>
        <p:nvPicPr>
          <p:cNvPr id="15933" name="Google Shape;15933;p258"/>
          <p:cNvPicPr preferRelativeResize="0"/>
          <p:nvPr/>
        </p:nvPicPr>
        <p:blipFill>
          <a:blip r:embed="rId3">
            <a:alphaModFix/>
          </a:blip>
          <a:stretch>
            <a:fillRect/>
          </a:stretch>
        </p:blipFill>
        <p:spPr>
          <a:xfrm>
            <a:off x="135300" y="1326050"/>
            <a:ext cx="5082175" cy="2416125"/>
          </a:xfrm>
          <a:prstGeom prst="rect">
            <a:avLst/>
          </a:prstGeom>
          <a:noFill/>
          <a:ln>
            <a:noFill/>
          </a:ln>
        </p:spPr>
      </p:pic>
      <p:pic>
        <p:nvPicPr>
          <p:cNvPr id="15934" name="Google Shape;15934;p258"/>
          <p:cNvPicPr preferRelativeResize="0"/>
          <p:nvPr/>
        </p:nvPicPr>
        <p:blipFill>
          <a:blip r:embed="rId4">
            <a:alphaModFix/>
          </a:blip>
          <a:stretch>
            <a:fillRect/>
          </a:stretch>
        </p:blipFill>
        <p:spPr>
          <a:xfrm>
            <a:off x="5283475" y="1388000"/>
            <a:ext cx="3784325" cy="219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8" name="Shape 15938"/>
        <p:cNvGrpSpPr/>
        <p:nvPr/>
      </p:nvGrpSpPr>
      <p:grpSpPr>
        <a:xfrm>
          <a:off x="0" y="0"/>
          <a:ext cx="0" cy="0"/>
          <a:chOff x="0" y="0"/>
          <a:chExt cx="0" cy="0"/>
        </a:xfrm>
      </p:grpSpPr>
      <p:pic>
        <p:nvPicPr>
          <p:cNvPr id="15939" name="Google Shape;15939;p259"/>
          <p:cNvPicPr preferRelativeResize="0"/>
          <p:nvPr/>
        </p:nvPicPr>
        <p:blipFill>
          <a:blip r:embed="rId3">
            <a:alphaModFix/>
          </a:blip>
          <a:stretch>
            <a:fillRect/>
          </a:stretch>
        </p:blipFill>
        <p:spPr>
          <a:xfrm>
            <a:off x="719997" y="1152472"/>
            <a:ext cx="2716340" cy="3450900"/>
          </a:xfrm>
          <a:prstGeom prst="rect">
            <a:avLst/>
          </a:prstGeom>
          <a:noFill/>
          <a:ln>
            <a:noFill/>
          </a:ln>
        </p:spPr>
      </p:pic>
      <p:pic>
        <p:nvPicPr>
          <p:cNvPr id="15940" name="Google Shape;15940;p259"/>
          <p:cNvPicPr preferRelativeResize="0"/>
          <p:nvPr/>
        </p:nvPicPr>
        <p:blipFill>
          <a:blip r:embed="rId4">
            <a:alphaModFix/>
          </a:blip>
          <a:stretch>
            <a:fillRect/>
          </a:stretch>
        </p:blipFill>
        <p:spPr>
          <a:xfrm>
            <a:off x="3961303" y="1246803"/>
            <a:ext cx="3623200" cy="1863675"/>
          </a:xfrm>
          <a:prstGeom prst="rect">
            <a:avLst/>
          </a:prstGeom>
          <a:noFill/>
          <a:ln>
            <a:noFill/>
          </a:ln>
        </p:spPr>
      </p:pic>
      <p:sp>
        <p:nvSpPr>
          <p:cNvPr id="15941" name="Google Shape;15941;p259"/>
          <p:cNvSpPr txBox="1"/>
          <p:nvPr>
            <p:ph type="title"/>
          </p:nvPr>
        </p:nvSpPr>
        <p:spPr>
          <a:xfrm>
            <a:off x="469150" y="325150"/>
            <a:ext cx="44535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Tables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5" name="Shape 15945"/>
        <p:cNvGrpSpPr/>
        <p:nvPr/>
      </p:nvGrpSpPr>
      <p:grpSpPr>
        <a:xfrm>
          <a:off x="0" y="0"/>
          <a:ext cx="0" cy="0"/>
          <a:chOff x="0" y="0"/>
          <a:chExt cx="0" cy="0"/>
        </a:xfrm>
      </p:grpSpPr>
      <p:sp>
        <p:nvSpPr>
          <p:cNvPr id="15946" name="Google Shape;15946;p260"/>
          <p:cNvSpPr txBox="1"/>
          <p:nvPr>
            <p:ph type="title"/>
          </p:nvPr>
        </p:nvSpPr>
        <p:spPr>
          <a:xfrm>
            <a:off x="3151350" y="127925"/>
            <a:ext cx="28413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pic>
        <p:nvPicPr>
          <p:cNvPr id="15947" name="Google Shape;15947;p260"/>
          <p:cNvPicPr preferRelativeResize="0"/>
          <p:nvPr/>
        </p:nvPicPr>
        <p:blipFill>
          <a:blip r:embed="rId3">
            <a:alphaModFix/>
          </a:blip>
          <a:stretch>
            <a:fillRect/>
          </a:stretch>
        </p:blipFill>
        <p:spPr>
          <a:xfrm>
            <a:off x="628500" y="788525"/>
            <a:ext cx="7886999" cy="4097050"/>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1" name="Shape 15951"/>
        <p:cNvGrpSpPr/>
        <p:nvPr/>
      </p:nvGrpSpPr>
      <p:grpSpPr>
        <a:xfrm>
          <a:off x="0" y="0"/>
          <a:ext cx="0" cy="0"/>
          <a:chOff x="0" y="0"/>
          <a:chExt cx="0" cy="0"/>
        </a:xfrm>
      </p:grpSpPr>
      <p:pic>
        <p:nvPicPr>
          <p:cNvPr id="15952" name="Google Shape;15952;p261"/>
          <p:cNvPicPr preferRelativeResize="0"/>
          <p:nvPr/>
        </p:nvPicPr>
        <p:blipFill>
          <a:blip r:embed="rId3">
            <a:alphaModFix/>
          </a:blip>
          <a:stretch>
            <a:fillRect/>
          </a:stretch>
        </p:blipFill>
        <p:spPr>
          <a:xfrm>
            <a:off x="1344025" y="1231475"/>
            <a:ext cx="6455950" cy="2680550"/>
          </a:xfrm>
          <a:prstGeom prst="rect">
            <a:avLst/>
          </a:prstGeom>
          <a:noFill/>
          <a:ln>
            <a:noFill/>
          </a:ln>
        </p:spPr>
      </p:pic>
      <p:sp>
        <p:nvSpPr>
          <p:cNvPr id="15953" name="Google Shape;15953;p261"/>
          <p:cNvSpPr txBox="1"/>
          <p:nvPr>
            <p:ph type="title"/>
          </p:nvPr>
        </p:nvSpPr>
        <p:spPr>
          <a:xfrm>
            <a:off x="758150" y="416700"/>
            <a:ext cx="44535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Categories Table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7" name="Shape 15957"/>
        <p:cNvGrpSpPr/>
        <p:nvPr/>
      </p:nvGrpSpPr>
      <p:grpSpPr>
        <a:xfrm>
          <a:off x="0" y="0"/>
          <a:ext cx="0" cy="0"/>
          <a:chOff x="0" y="0"/>
          <a:chExt cx="0" cy="0"/>
        </a:xfrm>
      </p:grpSpPr>
      <p:pic>
        <p:nvPicPr>
          <p:cNvPr id="15958" name="Google Shape;15958;p262"/>
          <p:cNvPicPr preferRelativeResize="0"/>
          <p:nvPr/>
        </p:nvPicPr>
        <p:blipFill>
          <a:blip r:embed="rId3">
            <a:alphaModFix/>
          </a:blip>
          <a:stretch>
            <a:fillRect/>
          </a:stretch>
        </p:blipFill>
        <p:spPr>
          <a:xfrm>
            <a:off x="2085975" y="1054400"/>
            <a:ext cx="4972050" cy="3371850"/>
          </a:xfrm>
          <a:prstGeom prst="rect">
            <a:avLst/>
          </a:prstGeom>
          <a:noFill/>
          <a:ln>
            <a:noFill/>
          </a:ln>
        </p:spPr>
      </p:pic>
      <p:sp>
        <p:nvSpPr>
          <p:cNvPr id="15959" name="Google Shape;15959;p262"/>
          <p:cNvSpPr txBox="1"/>
          <p:nvPr>
            <p:ph type="title"/>
          </p:nvPr>
        </p:nvSpPr>
        <p:spPr>
          <a:xfrm>
            <a:off x="796325" y="393800"/>
            <a:ext cx="44535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 Table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3" name="Shape 15963"/>
        <p:cNvGrpSpPr/>
        <p:nvPr/>
      </p:nvGrpSpPr>
      <p:grpSpPr>
        <a:xfrm>
          <a:off x="0" y="0"/>
          <a:ext cx="0" cy="0"/>
          <a:chOff x="0" y="0"/>
          <a:chExt cx="0" cy="0"/>
        </a:xfrm>
      </p:grpSpPr>
      <p:pic>
        <p:nvPicPr>
          <p:cNvPr id="15964" name="Google Shape;15964;p263"/>
          <p:cNvPicPr preferRelativeResize="0"/>
          <p:nvPr/>
        </p:nvPicPr>
        <p:blipFill>
          <a:blip r:embed="rId3">
            <a:alphaModFix/>
          </a:blip>
          <a:stretch>
            <a:fillRect/>
          </a:stretch>
        </p:blipFill>
        <p:spPr>
          <a:xfrm>
            <a:off x="1800613" y="1068525"/>
            <a:ext cx="5542775" cy="3797651"/>
          </a:xfrm>
          <a:prstGeom prst="rect">
            <a:avLst/>
          </a:prstGeom>
          <a:noFill/>
          <a:ln>
            <a:noFill/>
          </a:ln>
        </p:spPr>
      </p:pic>
      <p:sp>
        <p:nvSpPr>
          <p:cNvPr id="15965" name="Google Shape;15965;p263"/>
          <p:cNvSpPr txBox="1"/>
          <p:nvPr>
            <p:ph type="title"/>
          </p:nvPr>
        </p:nvSpPr>
        <p:spPr>
          <a:xfrm>
            <a:off x="750500" y="363250"/>
            <a:ext cx="44535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a:t>
            </a:r>
            <a:r>
              <a:rPr lang="en"/>
              <a:t> Table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9" name="Shape 15969"/>
        <p:cNvGrpSpPr/>
        <p:nvPr/>
      </p:nvGrpSpPr>
      <p:grpSpPr>
        <a:xfrm>
          <a:off x="0" y="0"/>
          <a:ext cx="0" cy="0"/>
          <a:chOff x="0" y="0"/>
          <a:chExt cx="0" cy="0"/>
        </a:xfrm>
      </p:grpSpPr>
      <p:sp>
        <p:nvSpPr>
          <p:cNvPr id="15970" name="Google Shape;15970;p264"/>
          <p:cNvSpPr txBox="1"/>
          <p:nvPr>
            <p:ph type="title"/>
          </p:nvPr>
        </p:nvSpPr>
        <p:spPr>
          <a:xfrm>
            <a:off x="338910" y="362588"/>
            <a:ext cx="77073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Tools We Used</a:t>
            </a:r>
            <a:endParaRPr sz="2700">
              <a:solidFill>
                <a:schemeClr val="dk1"/>
              </a:solidFill>
            </a:endParaRPr>
          </a:p>
        </p:txBody>
      </p:sp>
      <p:pic>
        <p:nvPicPr>
          <p:cNvPr id="15971" name="Google Shape;15971;p264"/>
          <p:cNvPicPr preferRelativeResize="0"/>
          <p:nvPr/>
        </p:nvPicPr>
        <p:blipFill>
          <a:blip r:embed="rId3">
            <a:alphaModFix/>
          </a:blip>
          <a:stretch>
            <a:fillRect/>
          </a:stretch>
        </p:blipFill>
        <p:spPr>
          <a:xfrm>
            <a:off x="7814549" y="2370774"/>
            <a:ext cx="1096700" cy="1096677"/>
          </a:xfrm>
          <a:prstGeom prst="rect">
            <a:avLst/>
          </a:prstGeom>
          <a:noFill/>
          <a:ln>
            <a:noFill/>
          </a:ln>
        </p:spPr>
      </p:pic>
      <p:sp>
        <p:nvSpPr>
          <p:cNvPr id="15972" name="Google Shape;15972;p264"/>
          <p:cNvSpPr txBox="1"/>
          <p:nvPr/>
        </p:nvSpPr>
        <p:spPr>
          <a:xfrm>
            <a:off x="338900" y="956475"/>
            <a:ext cx="8178900" cy="32661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1000"/>
              </a:spcBef>
              <a:spcAft>
                <a:spcPts val="0"/>
              </a:spcAft>
              <a:buClr>
                <a:schemeClr val="dk1"/>
              </a:buClr>
              <a:buSzPts val="1600"/>
              <a:buFont typeface="Hind"/>
              <a:buChar char="●"/>
            </a:pPr>
            <a:r>
              <a:rPr b="1" lang="en" sz="1600">
                <a:solidFill>
                  <a:schemeClr val="dk1"/>
                </a:solidFill>
                <a:latin typeface="Hind"/>
                <a:ea typeface="Hind"/>
                <a:cs typeface="Hind"/>
                <a:sym typeface="Hind"/>
              </a:rPr>
              <a:t>Jira</a:t>
            </a:r>
            <a:r>
              <a:rPr lang="en" sz="1600">
                <a:solidFill>
                  <a:schemeClr val="dk1"/>
                </a:solidFill>
                <a:latin typeface="Hind"/>
                <a:ea typeface="Hind"/>
                <a:cs typeface="Hind"/>
                <a:sym typeface="Hind"/>
              </a:rPr>
              <a:t> - </a:t>
            </a:r>
            <a:r>
              <a:rPr lang="en" sz="1600">
                <a:solidFill>
                  <a:schemeClr val="dk1"/>
                </a:solidFill>
                <a:latin typeface="Hind"/>
                <a:ea typeface="Hind"/>
                <a:cs typeface="Hind"/>
                <a:sym typeface="Hind"/>
              </a:rPr>
              <a:t>project management, tracking, initial documentation and project planning</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b="1" lang="en" sz="1600">
                <a:solidFill>
                  <a:schemeClr val="dk1"/>
                </a:solidFill>
                <a:latin typeface="Hind"/>
                <a:ea typeface="Hind"/>
                <a:cs typeface="Hind"/>
                <a:sym typeface="Hind"/>
              </a:rPr>
              <a:t>Discord </a:t>
            </a:r>
            <a:r>
              <a:rPr lang="en" sz="1600">
                <a:solidFill>
                  <a:schemeClr val="dk1"/>
                </a:solidFill>
                <a:latin typeface="Hind"/>
                <a:ea typeface="Hind"/>
                <a:cs typeface="Hind"/>
                <a:sym typeface="Hind"/>
              </a:rPr>
              <a:t>- team communication</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b="1" lang="en" sz="1600">
                <a:solidFill>
                  <a:schemeClr val="dk1"/>
                </a:solidFill>
                <a:latin typeface="Hind"/>
                <a:ea typeface="Hind"/>
                <a:cs typeface="Hind"/>
                <a:sym typeface="Hind"/>
              </a:rPr>
              <a:t>GitHub </a:t>
            </a:r>
            <a:r>
              <a:rPr lang="en" sz="1600">
                <a:solidFill>
                  <a:schemeClr val="dk1"/>
                </a:solidFill>
                <a:latin typeface="Hind"/>
                <a:ea typeface="Hind"/>
                <a:cs typeface="Hind"/>
                <a:sym typeface="Hind"/>
              </a:rPr>
              <a:t>- version control</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b="1" lang="en" sz="1600">
                <a:solidFill>
                  <a:schemeClr val="dk1"/>
                </a:solidFill>
                <a:latin typeface="Hind"/>
                <a:ea typeface="Hind"/>
                <a:cs typeface="Hind"/>
                <a:sym typeface="Hind"/>
              </a:rPr>
              <a:t>IntelliJ</a:t>
            </a:r>
            <a:r>
              <a:rPr lang="en" sz="1600">
                <a:solidFill>
                  <a:schemeClr val="dk1"/>
                </a:solidFill>
                <a:latin typeface="Hind"/>
                <a:ea typeface="Hind"/>
                <a:cs typeface="Hind"/>
                <a:sym typeface="Hind"/>
              </a:rPr>
              <a:t> - IDE of choice to work with Java</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b="1" lang="en" sz="1600">
                <a:solidFill>
                  <a:schemeClr val="dk1"/>
                </a:solidFill>
                <a:latin typeface="Hind"/>
                <a:ea typeface="Hind"/>
                <a:cs typeface="Hind"/>
                <a:sym typeface="Hind"/>
              </a:rPr>
              <a:t>MobaXterm</a:t>
            </a:r>
            <a:r>
              <a:rPr lang="en" sz="1600">
                <a:solidFill>
                  <a:schemeClr val="dk1"/>
                </a:solidFill>
                <a:latin typeface="Hind"/>
                <a:ea typeface="Hind"/>
                <a:cs typeface="Hind"/>
                <a:sym typeface="Hind"/>
              </a:rPr>
              <a:t> - X-server and SSH client</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b="1" lang="en" sz="1600">
                <a:solidFill>
                  <a:schemeClr val="dk1"/>
                </a:solidFill>
                <a:latin typeface="Hind"/>
                <a:ea typeface="Hind"/>
                <a:cs typeface="Hind"/>
                <a:sym typeface="Hind"/>
              </a:rPr>
              <a:t>Postman </a:t>
            </a:r>
            <a:r>
              <a:rPr lang="en" sz="1600">
                <a:solidFill>
                  <a:schemeClr val="dk1"/>
                </a:solidFill>
                <a:latin typeface="Hind"/>
                <a:ea typeface="Hind"/>
                <a:cs typeface="Hind"/>
                <a:sym typeface="Hind"/>
              </a:rPr>
              <a:t>- receive and send API requests; later was discontinued</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1000"/>
              </a:spcAft>
              <a:buClr>
                <a:schemeClr val="dk1"/>
              </a:buClr>
              <a:buSzPts val="1600"/>
              <a:buFont typeface="Hind"/>
              <a:buChar char="●"/>
            </a:pPr>
            <a:r>
              <a:rPr b="1" lang="en" sz="1600">
                <a:solidFill>
                  <a:schemeClr val="dk1"/>
                </a:solidFill>
                <a:latin typeface="Hind"/>
                <a:ea typeface="Hind"/>
                <a:cs typeface="Hind"/>
                <a:sym typeface="Hind"/>
              </a:rPr>
              <a:t>MySQL </a:t>
            </a:r>
            <a:r>
              <a:rPr lang="en" sz="1600">
                <a:solidFill>
                  <a:schemeClr val="dk1"/>
                </a:solidFill>
                <a:latin typeface="Hind"/>
                <a:ea typeface="Hind"/>
                <a:cs typeface="Hind"/>
                <a:sym typeface="Hind"/>
              </a:rPr>
              <a:t>- database to store our products</a:t>
            </a:r>
            <a:endParaRPr sz="1600">
              <a:solidFill>
                <a:schemeClr val="dk1"/>
              </a:solidFill>
              <a:latin typeface="Hind"/>
              <a:ea typeface="Hind"/>
              <a:cs typeface="Hind"/>
              <a:sym typeface="Hind"/>
            </a:endParaRPr>
          </a:p>
        </p:txBody>
      </p:sp>
      <p:pic>
        <p:nvPicPr>
          <p:cNvPr id="15973" name="Google Shape;15973;p264"/>
          <p:cNvPicPr preferRelativeResize="0"/>
          <p:nvPr/>
        </p:nvPicPr>
        <p:blipFill>
          <a:blip r:embed="rId4">
            <a:alphaModFix/>
          </a:blip>
          <a:stretch>
            <a:fillRect/>
          </a:stretch>
        </p:blipFill>
        <p:spPr>
          <a:xfrm>
            <a:off x="6797900" y="3567425"/>
            <a:ext cx="1096708" cy="1215400"/>
          </a:xfrm>
          <a:prstGeom prst="rect">
            <a:avLst/>
          </a:prstGeom>
          <a:noFill/>
          <a:ln>
            <a:noFill/>
          </a:ln>
        </p:spPr>
      </p:pic>
      <p:pic>
        <p:nvPicPr>
          <p:cNvPr id="15974" name="Google Shape;15974;p264"/>
          <p:cNvPicPr preferRelativeResize="0"/>
          <p:nvPr/>
        </p:nvPicPr>
        <p:blipFill>
          <a:blip r:embed="rId5">
            <a:alphaModFix/>
          </a:blip>
          <a:stretch>
            <a:fillRect/>
          </a:stretch>
        </p:blipFill>
        <p:spPr>
          <a:xfrm>
            <a:off x="6449075" y="2263950"/>
            <a:ext cx="984202" cy="9842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9" name="Shape 15849"/>
        <p:cNvGrpSpPr/>
        <p:nvPr/>
      </p:nvGrpSpPr>
      <p:grpSpPr>
        <a:xfrm>
          <a:off x="0" y="0"/>
          <a:ext cx="0" cy="0"/>
          <a:chOff x="0" y="0"/>
          <a:chExt cx="0" cy="0"/>
        </a:xfrm>
      </p:grpSpPr>
      <p:sp>
        <p:nvSpPr>
          <p:cNvPr id="15850" name="Google Shape;15850;p247"/>
          <p:cNvSpPr txBox="1"/>
          <p:nvPr/>
        </p:nvSpPr>
        <p:spPr>
          <a:xfrm>
            <a:off x="332675" y="924950"/>
            <a:ext cx="8178900" cy="39897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1000"/>
              </a:spcBef>
              <a:spcAft>
                <a:spcPts val="0"/>
              </a:spcAft>
              <a:buNone/>
            </a:pPr>
            <a:r>
              <a:rPr b="1" lang="en" sz="1600">
                <a:solidFill>
                  <a:schemeClr val="dk1"/>
                </a:solidFill>
                <a:latin typeface="Hind"/>
                <a:ea typeface="Hind"/>
                <a:cs typeface="Hind"/>
                <a:sym typeface="Hind"/>
              </a:rPr>
              <a:t>EDA Project - </a:t>
            </a:r>
            <a:r>
              <a:rPr b="1" lang="en" sz="1600">
                <a:solidFill>
                  <a:schemeClr val="dk1"/>
                </a:solidFill>
                <a:latin typeface="Hind"/>
                <a:ea typeface="Hind"/>
                <a:cs typeface="Hind"/>
                <a:sym typeface="Hind"/>
              </a:rPr>
              <a:t>Electronic Design Automation</a:t>
            </a:r>
            <a:endParaRPr b="1"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r>
              <a:rPr lang="en" sz="1600">
                <a:solidFill>
                  <a:schemeClr val="dk1"/>
                </a:solidFill>
                <a:latin typeface="Hind"/>
                <a:ea typeface="Hind"/>
                <a:cs typeface="Hind"/>
                <a:sym typeface="Hind"/>
              </a:rPr>
              <a:t>The goal is to design and create a database of electronic components that will be used to communicate with the graphic user interface.</a:t>
            </a:r>
            <a:endParaRPr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r>
              <a:rPr lang="en" sz="1600">
                <a:solidFill>
                  <a:schemeClr val="dk1"/>
                </a:solidFill>
                <a:latin typeface="Hind"/>
                <a:ea typeface="Hind"/>
                <a:cs typeface="Hind"/>
                <a:sym typeface="Hind"/>
              </a:rPr>
              <a:t>Front End - GUI team</a:t>
            </a:r>
            <a:endParaRPr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r>
              <a:rPr lang="en" sz="1600">
                <a:solidFill>
                  <a:schemeClr val="dk1"/>
                </a:solidFill>
                <a:latin typeface="Hind"/>
                <a:ea typeface="Hind"/>
                <a:cs typeface="Hind"/>
                <a:sym typeface="Hind"/>
              </a:rPr>
              <a:t>Back End - SQL team</a:t>
            </a:r>
            <a:endParaRPr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r>
              <a:rPr b="1" lang="en" sz="1600">
                <a:solidFill>
                  <a:schemeClr val="dk1"/>
                </a:solidFill>
                <a:latin typeface="Hind"/>
                <a:ea typeface="Hind"/>
                <a:cs typeface="Hind"/>
                <a:sym typeface="Hind"/>
              </a:rPr>
              <a:t>Goals:</a:t>
            </a:r>
            <a:endParaRPr b="1"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lang="en" sz="1600">
                <a:solidFill>
                  <a:schemeClr val="dk1"/>
                </a:solidFill>
                <a:latin typeface="Hind"/>
                <a:ea typeface="Hind"/>
                <a:cs typeface="Hind"/>
                <a:sym typeface="Hind"/>
              </a:rPr>
              <a:t>Upload DigiKey data to MySQL</a:t>
            </a:r>
            <a:endParaRPr sz="1600">
              <a:solidFill>
                <a:schemeClr val="dk1"/>
              </a:solidFill>
              <a:latin typeface="Hind"/>
              <a:ea typeface="Hind"/>
              <a:cs typeface="Hind"/>
              <a:sym typeface="Hind"/>
            </a:endParaRPr>
          </a:p>
          <a:p>
            <a:pPr indent="-330200" lvl="0" marL="457200" rtl="0" algn="l">
              <a:lnSpc>
                <a:spcPct val="115000"/>
              </a:lnSpc>
              <a:spcBef>
                <a:spcPts val="0"/>
              </a:spcBef>
              <a:spcAft>
                <a:spcPts val="0"/>
              </a:spcAft>
              <a:buClr>
                <a:schemeClr val="dk1"/>
              </a:buClr>
              <a:buSzPts val="1600"/>
              <a:buFont typeface="Hind"/>
              <a:buChar char="-"/>
            </a:pPr>
            <a:r>
              <a:rPr lang="en" sz="1600">
                <a:solidFill>
                  <a:schemeClr val="dk1"/>
                </a:solidFill>
                <a:latin typeface="Hind"/>
                <a:ea typeface="Hind"/>
                <a:cs typeface="Hind"/>
                <a:sym typeface="Hind"/>
              </a:rPr>
              <a:t>Collaborate with GUI team to connect Front to Back</a:t>
            </a:r>
            <a:endParaRPr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r>
              <a:rPr b="1" lang="en" sz="1600">
                <a:solidFill>
                  <a:schemeClr val="dk1"/>
                </a:solidFill>
                <a:latin typeface="Hind"/>
                <a:ea typeface="Hind"/>
                <a:cs typeface="Hind"/>
                <a:sym typeface="Hind"/>
              </a:rPr>
              <a:t>For who:</a:t>
            </a:r>
            <a:endParaRPr b="1"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r>
              <a:rPr lang="en" sz="1600">
                <a:solidFill>
                  <a:schemeClr val="dk1"/>
                </a:solidFill>
                <a:latin typeface="Hind"/>
                <a:ea typeface="Hind"/>
                <a:cs typeface="Hind"/>
                <a:sym typeface="Hind"/>
              </a:rPr>
              <a:t>This program is created for use by Professor Jeffrey A. Wiegley</a:t>
            </a:r>
            <a:endParaRPr sz="1600">
              <a:solidFill>
                <a:schemeClr val="dk1"/>
              </a:solidFill>
              <a:latin typeface="Hind"/>
              <a:ea typeface="Hind"/>
              <a:cs typeface="Hind"/>
              <a:sym typeface="Hind"/>
            </a:endParaRPr>
          </a:p>
          <a:p>
            <a:pPr indent="0" lvl="0" marL="0" rtl="0" algn="l">
              <a:lnSpc>
                <a:spcPct val="115000"/>
              </a:lnSpc>
              <a:spcBef>
                <a:spcPts val="1000"/>
              </a:spcBef>
              <a:spcAft>
                <a:spcPts val="0"/>
              </a:spcAft>
              <a:buNone/>
            </a:pPr>
            <a:br>
              <a:rPr lang="en" sz="1600">
                <a:solidFill>
                  <a:schemeClr val="dk1"/>
                </a:solidFill>
                <a:latin typeface="Hind"/>
                <a:ea typeface="Hind"/>
                <a:cs typeface="Hind"/>
                <a:sym typeface="Hind"/>
              </a:rPr>
            </a:br>
            <a:endParaRPr sz="1600">
              <a:solidFill>
                <a:schemeClr val="dk1"/>
              </a:solidFill>
              <a:latin typeface="Hind"/>
              <a:ea typeface="Hind"/>
              <a:cs typeface="Hind"/>
              <a:sym typeface="Hind"/>
            </a:endParaRPr>
          </a:p>
          <a:p>
            <a:pPr indent="0" lvl="0" marL="0" rtl="0" algn="l">
              <a:lnSpc>
                <a:spcPct val="115000"/>
              </a:lnSpc>
              <a:spcBef>
                <a:spcPts val="1000"/>
              </a:spcBef>
              <a:spcAft>
                <a:spcPts val="1000"/>
              </a:spcAft>
              <a:buNone/>
            </a:pPr>
            <a:r>
              <a:t/>
            </a:r>
            <a:endParaRPr sz="1600">
              <a:solidFill>
                <a:schemeClr val="dk1"/>
              </a:solidFill>
              <a:latin typeface="Hind"/>
              <a:ea typeface="Hind"/>
              <a:cs typeface="Hind"/>
              <a:sym typeface="Hind"/>
            </a:endParaRPr>
          </a:p>
        </p:txBody>
      </p:sp>
      <p:sp>
        <p:nvSpPr>
          <p:cNvPr id="15851" name="Google Shape;15851;p247"/>
          <p:cNvSpPr txBox="1"/>
          <p:nvPr>
            <p:ph type="title"/>
          </p:nvPr>
        </p:nvSpPr>
        <p:spPr>
          <a:xfrm>
            <a:off x="332685" y="291588"/>
            <a:ext cx="77073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Abstract</a:t>
            </a:r>
            <a:endParaRPr sz="2700">
              <a:solidFill>
                <a:schemeClr val="dk1"/>
              </a:solidFill>
            </a:endParaRPr>
          </a:p>
        </p:txBody>
      </p:sp>
      <p:pic>
        <p:nvPicPr>
          <p:cNvPr id="15852" name="Google Shape;15852;p247"/>
          <p:cNvPicPr preferRelativeResize="0"/>
          <p:nvPr/>
        </p:nvPicPr>
        <p:blipFill>
          <a:blip r:embed="rId3">
            <a:alphaModFix/>
          </a:blip>
          <a:stretch>
            <a:fillRect/>
          </a:stretch>
        </p:blipFill>
        <p:spPr>
          <a:xfrm>
            <a:off x="6394200" y="2163825"/>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8" name="Shape 15978"/>
        <p:cNvGrpSpPr/>
        <p:nvPr/>
      </p:nvGrpSpPr>
      <p:grpSpPr>
        <a:xfrm>
          <a:off x="0" y="0"/>
          <a:ext cx="0" cy="0"/>
          <a:chOff x="0" y="0"/>
          <a:chExt cx="0" cy="0"/>
        </a:xfrm>
      </p:grpSpPr>
      <p:sp>
        <p:nvSpPr>
          <p:cNvPr id="15979" name="Google Shape;15979;p265"/>
          <p:cNvSpPr txBox="1"/>
          <p:nvPr>
            <p:ph type="title"/>
          </p:nvPr>
        </p:nvSpPr>
        <p:spPr>
          <a:xfrm>
            <a:off x="389050" y="247950"/>
            <a:ext cx="50685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Challenges Faced</a:t>
            </a:r>
            <a:endParaRPr sz="3200">
              <a:solidFill>
                <a:schemeClr val="dk1"/>
              </a:solidFill>
            </a:endParaRPr>
          </a:p>
        </p:txBody>
      </p:sp>
      <p:sp>
        <p:nvSpPr>
          <p:cNvPr id="15980" name="Google Shape;15980;p265"/>
          <p:cNvSpPr txBox="1"/>
          <p:nvPr/>
        </p:nvSpPr>
        <p:spPr>
          <a:xfrm>
            <a:off x="389050" y="970050"/>
            <a:ext cx="7982400" cy="3768900"/>
          </a:xfrm>
          <a:prstGeom prst="rect">
            <a:avLst/>
          </a:prstGeom>
          <a:noFill/>
          <a:ln>
            <a:noFill/>
          </a:ln>
        </p:spPr>
        <p:txBody>
          <a:bodyPr anchorCtr="0" anchor="t" bIns="91425" lIns="91425" spcFirstLastPara="1" rIns="0" wrap="square" tIns="91425">
            <a:noAutofit/>
          </a:bodyPr>
          <a:lstStyle/>
          <a:p>
            <a:pPr indent="-336550" lvl="0" marL="457200" rtl="0" algn="l">
              <a:lnSpc>
                <a:spcPct val="115000"/>
              </a:lnSpc>
              <a:spcBef>
                <a:spcPts val="0"/>
              </a:spcBef>
              <a:spcAft>
                <a:spcPts val="0"/>
              </a:spcAft>
              <a:buClr>
                <a:schemeClr val="dk1"/>
              </a:buClr>
              <a:buSzPts val="1700"/>
              <a:buFont typeface="Hind"/>
              <a:buChar char="❖"/>
            </a:pPr>
            <a:r>
              <a:rPr lang="en" sz="1700">
                <a:solidFill>
                  <a:schemeClr val="dk1"/>
                </a:solidFill>
                <a:latin typeface="Hind"/>
                <a:ea typeface="Hind"/>
                <a:cs typeface="Hind"/>
                <a:sym typeface="Hind"/>
              </a:rPr>
              <a:t>Working with these technology for the first time required a lot of researching </a:t>
            </a:r>
            <a:r>
              <a:rPr lang="en" sz="1700">
                <a:solidFill>
                  <a:schemeClr val="dk1"/>
                </a:solidFill>
                <a:latin typeface="Hind"/>
                <a:ea typeface="Hind"/>
                <a:cs typeface="Hind"/>
                <a:sym typeface="Hind"/>
              </a:rPr>
              <a:t>prior</a:t>
            </a:r>
            <a:r>
              <a:rPr lang="en" sz="1700">
                <a:solidFill>
                  <a:schemeClr val="dk1"/>
                </a:solidFill>
                <a:latin typeface="Hind"/>
                <a:ea typeface="Hind"/>
                <a:cs typeface="Hind"/>
                <a:sym typeface="Hind"/>
              </a:rPr>
              <a:t> to start:</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Using APIs to access files</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Dealing with storage issues and eventually </a:t>
            </a:r>
            <a:r>
              <a:rPr lang="en" sz="1700">
                <a:solidFill>
                  <a:schemeClr val="dk1"/>
                </a:solidFill>
                <a:latin typeface="Hind"/>
                <a:ea typeface="Hind"/>
                <a:cs typeface="Hind"/>
                <a:sym typeface="Hind"/>
              </a:rPr>
              <a:t>working</a:t>
            </a:r>
            <a:r>
              <a:rPr lang="en" sz="1700">
                <a:solidFill>
                  <a:schemeClr val="dk1"/>
                </a:solidFill>
                <a:latin typeface="Hind"/>
                <a:ea typeface="Hind"/>
                <a:cs typeface="Hind"/>
                <a:sym typeface="Hind"/>
              </a:rPr>
              <a:t> on a remote Linux server</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Dealing with very big databases in MySQL (over X rows)</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Working with a company’s API requires careful reading of their documentation</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Initially started with Postman to get the files</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1000"/>
              </a:spcAft>
              <a:buClr>
                <a:schemeClr val="dk1"/>
              </a:buClr>
              <a:buSzPts val="1700"/>
              <a:buFont typeface="Hind"/>
              <a:buChar char="➢"/>
            </a:pPr>
            <a:r>
              <a:rPr lang="en" sz="1700">
                <a:solidFill>
                  <a:schemeClr val="dk1"/>
                </a:solidFill>
                <a:latin typeface="Hind"/>
                <a:ea typeface="Hind"/>
                <a:cs typeface="Hind"/>
                <a:sym typeface="Hind"/>
              </a:rPr>
              <a:t>Due to singular and daily pull limits, had to write our own Java files to access the JSON files</a:t>
            </a:r>
            <a:endParaRPr sz="1700">
              <a:solidFill>
                <a:schemeClr val="dk1"/>
              </a:solidFill>
              <a:latin typeface="Hind"/>
              <a:ea typeface="Hind"/>
              <a:cs typeface="Hind"/>
              <a:sym typeface="Hi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4" name="Shape 15984"/>
        <p:cNvGrpSpPr/>
        <p:nvPr/>
      </p:nvGrpSpPr>
      <p:grpSpPr>
        <a:xfrm>
          <a:off x="0" y="0"/>
          <a:ext cx="0" cy="0"/>
          <a:chOff x="0" y="0"/>
          <a:chExt cx="0" cy="0"/>
        </a:xfrm>
      </p:grpSpPr>
      <p:sp>
        <p:nvSpPr>
          <p:cNvPr id="15985" name="Google Shape;15985;p266"/>
          <p:cNvSpPr txBox="1"/>
          <p:nvPr>
            <p:ph type="title"/>
          </p:nvPr>
        </p:nvSpPr>
        <p:spPr>
          <a:xfrm>
            <a:off x="389050" y="247950"/>
            <a:ext cx="50685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Challenges Faced</a:t>
            </a:r>
            <a:endParaRPr sz="3200">
              <a:solidFill>
                <a:schemeClr val="dk1"/>
              </a:solidFill>
            </a:endParaRPr>
          </a:p>
        </p:txBody>
      </p:sp>
      <p:sp>
        <p:nvSpPr>
          <p:cNvPr id="15986" name="Google Shape;15986;p266"/>
          <p:cNvSpPr txBox="1"/>
          <p:nvPr/>
        </p:nvSpPr>
        <p:spPr>
          <a:xfrm>
            <a:off x="389050" y="970050"/>
            <a:ext cx="7982400" cy="3768900"/>
          </a:xfrm>
          <a:prstGeom prst="rect">
            <a:avLst/>
          </a:prstGeom>
          <a:noFill/>
          <a:ln>
            <a:noFill/>
          </a:ln>
        </p:spPr>
        <p:txBody>
          <a:bodyPr anchorCtr="0" anchor="t" bIns="91425" lIns="91425" spcFirstLastPara="1" rIns="0" wrap="square" tIns="91425">
            <a:noAutofit/>
          </a:bodyPr>
          <a:lstStyle/>
          <a:p>
            <a:pPr indent="-336550" lvl="0" marL="457200" rtl="0" algn="l">
              <a:lnSpc>
                <a:spcPct val="115000"/>
              </a:lnSpc>
              <a:spcBef>
                <a:spcPts val="0"/>
              </a:spcBef>
              <a:spcAft>
                <a:spcPts val="0"/>
              </a:spcAft>
              <a:buClr>
                <a:schemeClr val="dk1"/>
              </a:buClr>
              <a:buSzPts val="1700"/>
              <a:buFont typeface="Hind"/>
              <a:buChar char="❖"/>
            </a:pPr>
            <a:r>
              <a:rPr lang="en" sz="1700">
                <a:solidFill>
                  <a:schemeClr val="dk1"/>
                </a:solidFill>
                <a:latin typeface="Hind"/>
                <a:ea typeface="Hind"/>
                <a:cs typeface="Hind"/>
                <a:sym typeface="Hind"/>
              </a:rPr>
              <a:t>Coming up with the database schema</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Had to keep in mind future updates and storage of several vendors</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Navigating many attributes of the products, focusing on their relationships within the system and eliminating irrelevant features</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Some of the initial files were corrupted due to incorrect indexing, they were fixed once identified</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Each file on our server is limited to 25,000 items to avoid heap issue. Directory filer creates a new file with indexes to keep track of all the items</a:t>
            </a:r>
            <a:endParaRPr sz="1700">
              <a:solidFill>
                <a:schemeClr val="dk1"/>
              </a:solidFill>
              <a:latin typeface="Hind"/>
              <a:ea typeface="Hind"/>
              <a:cs typeface="Hind"/>
              <a:sym typeface="Hind"/>
            </a:endParaRPr>
          </a:p>
          <a:p>
            <a:pPr indent="-336550" lvl="1" marL="914400" rtl="0" algn="l">
              <a:lnSpc>
                <a:spcPct val="115000"/>
              </a:lnSpc>
              <a:spcBef>
                <a:spcPts val="1000"/>
              </a:spcBef>
              <a:spcAft>
                <a:spcPts val="1000"/>
              </a:spcAft>
              <a:buClr>
                <a:schemeClr val="dk1"/>
              </a:buClr>
              <a:buSzPts val="1700"/>
              <a:buFont typeface="Hind"/>
              <a:buChar char="➢"/>
            </a:pPr>
            <a:r>
              <a:rPr lang="en" sz="1700">
                <a:solidFill>
                  <a:schemeClr val="dk1"/>
                </a:solidFill>
                <a:latin typeface="Hind"/>
                <a:ea typeface="Hind"/>
                <a:cs typeface="Hind"/>
                <a:sym typeface="Hind"/>
              </a:rPr>
              <a:t>This number of items grants the best performance time (4 seconds)</a:t>
            </a:r>
            <a:endParaRPr sz="1700">
              <a:solidFill>
                <a:schemeClr val="dk1"/>
              </a:solidFill>
              <a:latin typeface="Hind"/>
              <a:ea typeface="Hind"/>
              <a:cs typeface="Hind"/>
              <a:sym typeface="Hi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0" name="Shape 15990"/>
        <p:cNvGrpSpPr/>
        <p:nvPr/>
      </p:nvGrpSpPr>
      <p:grpSpPr>
        <a:xfrm>
          <a:off x="0" y="0"/>
          <a:ext cx="0" cy="0"/>
          <a:chOff x="0" y="0"/>
          <a:chExt cx="0" cy="0"/>
        </a:xfrm>
      </p:grpSpPr>
      <p:pic>
        <p:nvPicPr>
          <p:cNvPr id="15991" name="Google Shape;15991;p267"/>
          <p:cNvPicPr preferRelativeResize="0"/>
          <p:nvPr>
            <p:ph idx="2" type="pic"/>
          </p:nvPr>
        </p:nvPicPr>
        <p:blipFill rotWithShape="1">
          <a:blip r:embed="rId3">
            <a:alphaModFix/>
          </a:blip>
          <a:srcRect b="0" l="34871" r="11097" t="0"/>
          <a:stretch/>
        </p:blipFill>
        <p:spPr>
          <a:xfrm>
            <a:off x="6195350" y="986850"/>
            <a:ext cx="2579101" cy="3169801"/>
          </a:xfrm>
          <a:prstGeom prst="rect">
            <a:avLst/>
          </a:prstGeom>
        </p:spPr>
      </p:pic>
      <p:sp>
        <p:nvSpPr>
          <p:cNvPr id="15992" name="Google Shape;15992;p267"/>
          <p:cNvSpPr txBox="1"/>
          <p:nvPr>
            <p:ph type="title"/>
          </p:nvPr>
        </p:nvSpPr>
        <p:spPr>
          <a:xfrm>
            <a:off x="389050" y="247950"/>
            <a:ext cx="50685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rPr>
              <a:t>What We Learned</a:t>
            </a:r>
            <a:endParaRPr sz="3200">
              <a:solidFill>
                <a:schemeClr val="dk1"/>
              </a:solidFill>
            </a:endParaRPr>
          </a:p>
        </p:txBody>
      </p:sp>
      <p:sp>
        <p:nvSpPr>
          <p:cNvPr id="15993" name="Google Shape;15993;p267"/>
          <p:cNvSpPr txBox="1"/>
          <p:nvPr/>
        </p:nvSpPr>
        <p:spPr>
          <a:xfrm>
            <a:off x="278625" y="970050"/>
            <a:ext cx="5772000" cy="3768900"/>
          </a:xfrm>
          <a:prstGeom prst="rect">
            <a:avLst/>
          </a:prstGeom>
          <a:noFill/>
          <a:ln>
            <a:noFill/>
          </a:ln>
        </p:spPr>
        <p:txBody>
          <a:bodyPr anchorCtr="0" anchor="t" bIns="91425" lIns="91425" spcFirstLastPara="1" rIns="0" wrap="square" tIns="91425">
            <a:noAutofit/>
          </a:bodyPr>
          <a:lstStyle/>
          <a:p>
            <a:pPr indent="-336550" lvl="0" marL="457200" rtl="0" algn="l">
              <a:lnSpc>
                <a:spcPct val="115000"/>
              </a:lnSpc>
              <a:spcBef>
                <a:spcPts val="0"/>
              </a:spcBef>
              <a:spcAft>
                <a:spcPts val="0"/>
              </a:spcAft>
              <a:buClr>
                <a:schemeClr val="dk1"/>
              </a:buClr>
              <a:buSzPts val="1700"/>
              <a:buFont typeface="Hind"/>
              <a:buChar char="❖"/>
            </a:pPr>
            <a:r>
              <a:rPr lang="en" sz="1700">
                <a:solidFill>
                  <a:schemeClr val="dk1"/>
                </a:solidFill>
                <a:latin typeface="Hind"/>
                <a:ea typeface="Hind"/>
                <a:cs typeface="Hind"/>
                <a:sym typeface="Hind"/>
              </a:rPr>
              <a:t>Working with basic APIs using Postman and your own code</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Manipulating large amounts of data with attention to efficiency</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Utilizing and modifying JSON files to suit the needs of our database</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Interacting with online server to store our files and run Linux commands to manipulate them</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0"/>
              </a:spcAft>
              <a:buClr>
                <a:schemeClr val="dk1"/>
              </a:buClr>
              <a:buSzPts val="1700"/>
              <a:buFont typeface="Hind"/>
              <a:buChar char="❖"/>
            </a:pPr>
            <a:r>
              <a:rPr lang="en" sz="1700">
                <a:solidFill>
                  <a:schemeClr val="dk1"/>
                </a:solidFill>
                <a:latin typeface="Hind"/>
                <a:ea typeface="Hind"/>
                <a:cs typeface="Hind"/>
                <a:sym typeface="Hind"/>
              </a:rPr>
              <a:t>Reviewed basic SQL for database management</a:t>
            </a:r>
            <a:endParaRPr sz="1700">
              <a:solidFill>
                <a:schemeClr val="dk1"/>
              </a:solidFill>
              <a:latin typeface="Hind"/>
              <a:ea typeface="Hind"/>
              <a:cs typeface="Hind"/>
              <a:sym typeface="Hind"/>
            </a:endParaRPr>
          </a:p>
          <a:p>
            <a:pPr indent="-336550" lvl="0" marL="457200" rtl="0" algn="l">
              <a:lnSpc>
                <a:spcPct val="115000"/>
              </a:lnSpc>
              <a:spcBef>
                <a:spcPts val="1000"/>
              </a:spcBef>
              <a:spcAft>
                <a:spcPts val="1000"/>
              </a:spcAft>
              <a:buClr>
                <a:schemeClr val="dk1"/>
              </a:buClr>
              <a:buSzPts val="1700"/>
              <a:buFont typeface="Hind"/>
              <a:buChar char="❖"/>
            </a:pPr>
            <a:r>
              <a:rPr lang="en" sz="1700">
                <a:solidFill>
                  <a:schemeClr val="dk1"/>
                </a:solidFill>
                <a:latin typeface="Hind"/>
                <a:ea typeface="Hind"/>
                <a:cs typeface="Hind"/>
                <a:sym typeface="Hind"/>
              </a:rPr>
              <a:t>Scheduling processes on Linux</a:t>
            </a:r>
            <a:endParaRPr sz="1700">
              <a:solidFill>
                <a:schemeClr val="dk1"/>
              </a:solidFill>
              <a:latin typeface="Hind"/>
              <a:ea typeface="Hind"/>
              <a:cs typeface="Hind"/>
              <a:sym typeface="Hi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7" name="Shape 15997"/>
        <p:cNvGrpSpPr/>
        <p:nvPr/>
      </p:nvGrpSpPr>
      <p:grpSpPr>
        <a:xfrm>
          <a:off x="0" y="0"/>
          <a:ext cx="0" cy="0"/>
          <a:chOff x="0" y="0"/>
          <a:chExt cx="0" cy="0"/>
        </a:xfrm>
      </p:grpSpPr>
      <p:sp>
        <p:nvSpPr>
          <p:cNvPr id="15998" name="Google Shape;15998;p268"/>
          <p:cNvSpPr txBox="1"/>
          <p:nvPr>
            <p:ph type="title"/>
          </p:nvPr>
        </p:nvSpPr>
        <p:spPr>
          <a:xfrm>
            <a:off x="2083175" y="521500"/>
            <a:ext cx="6862200" cy="10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Future Improvements for Next Generation</a:t>
            </a:r>
            <a:endParaRPr sz="3200">
              <a:solidFill>
                <a:schemeClr val="dk1"/>
              </a:solidFill>
            </a:endParaRPr>
          </a:p>
        </p:txBody>
      </p:sp>
      <p:sp>
        <p:nvSpPr>
          <p:cNvPr id="15999" name="Google Shape;15999;p268"/>
          <p:cNvSpPr txBox="1"/>
          <p:nvPr/>
        </p:nvSpPr>
        <p:spPr>
          <a:xfrm>
            <a:off x="2083175" y="1582550"/>
            <a:ext cx="6631800" cy="2370600"/>
          </a:xfrm>
          <a:prstGeom prst="rect">
            <a:avLst/>
          </a:prstGeom>
          <a:noFill/>
          <a:ln>
            <a:noFill/>
          </a:ln>
        </p:spPr>
        <p:txBody>
          <a:bodyPr anchorCtr="0" anchor="t" bIns="91425" lIns="91425" spcFirstLastPara="1" rIns="0" wrap="square" tIns="91425">
            <a:noAutofit/>
          </a:bodyPr>
          <a:lstStyle/>
          <a:p>
            <a:pPr indent="-342900" lvl="0" marL="457200" rtl="0" algn="l">
              <a:lnSpc>
                <a:spcPct val="115000"/>
              </a:lnSpc>
              <a:spcBef>
                <a:spcPts val="0"/>
              </a:spcBef>
              <a:spcAft>
                <a:spcPts val="0"/>
              </a:spcAft>
              <a:buClr>
                <a:schemeClr val="dk1"/>
              </a:buClr>
              <a:buSzPts val="1800"/>
              <a:buFont typeface="Hind"/>
              <a:buChar char="❖"/>
            </a:pPr>
            <a:r>
              <a:rPr lang="en" sz="1800">
                <a:solidFill>
                  <a:schemeClr val="dk1"/>
                </a:solidFill>
                <a:latin typeface="Hind"/>
                <a:ea typeface="Hind"/>
                <a:cs typeface="Hind"/>
                <a:sym typeface="Hind"/>
              </a:rPr>
              <a:t>Collaborating with the Front-end team to connect the parts</a:t>
            </a:r>
            <a:endParaRPr sz="1800">
              <a:solidFill>
                <a:schemeClr val="dk1"/>
              </a:solidFill>
              <a:latin typeface="Hind"/>
              <a:ea typeface="Hind"/>
              <a:cs typeface="Hind"/>
              <a:sym typeface="Hind"/>
            </a:endParaRPr>
          </a:p>
          <a:p>
            <a:pPr indent="-342900" lvl="0" marL="457200" rtl="0" algn="l">
              <a:lnSpc>
                <a:spcPct val="115000"/>
              </a:lnSpc>
              <a:spcBef>
                <a:spcPts val="1000"/>
              </a:spcBef>
              <a:spcAft>
                <a:spcPts val="0"/>
              </a:spcAft>
              <a:buClr>
                <a:schemeClr val="dk1"/>
              </a:buClr>
              <a:buSzPts val="1800"/>
              <a:buFont typeface="Hind"/>
              <a:buChar char="❖"/>
            </a:pPr>
            <a:r>
              <a:rPr lang="en" sz="1800">
                <a:solidFill>
                  <a:schemeClr val="dk1"/>
                </a:solidFill>
                <a:latin typeface="Hind"/>
                <a:ea typeface="Hind"/>
                <a:cs typeface="Hind"/>
                <a:sym typeface="Hind"/>
              </a:rPr>
              <a:t>Provide SQL procedures to run the required queries</a:t>
            </a:r>
            <a:endParaRPr sz="1800">
              <a:solidFill>
                <a:schemeClr val="dk1"/>
              </a:solidFill>
              <a:latin typeface="Hind"/>
              <a:ea typeface="Hind"/>
              <a:cs typeface="Hind"/>
              <a:sym typeface="Hind"/>
            </a:endParaRPr>
          </a:p>
          <a:p>
            <a:pPr indent="-342900" lvl="0" marL="457200" rtl="0" algn="l">
              <a:lnSpc>
                <a:spcPct val="115000"/>
              </a:lnSpc>
              <a:spcBef>
                <a:spcPts val="1000"/>
              </a:spcBef>
              <a:spcAft>
                <a:spcPts val="1000"/>
              </a:spcAft>
              <a:buClr>
                <a:schemeClr val="dk1"/>
              </a:buClr>
              <a:buSzPts val="1800"/>
              <a:buFont typeface="Hind"/>
              <a:buChar char="❖"/>
            </a:pPr>
            <a:r>
              <a:rPr lang="en" sz="1800">
                <a:solidFill>
                  <a:schemeClr val="dk1"/>
                </a:solidFill>
                <a:latin typeface="Hind"/>
                <a:ea typeface="Hind"/>
                <a:cs typeface="Hind"/>
                <a:sym typeface="Hind"/>
              </a:rPr>
              <a:t>Add a new electronics vendor (Mouser)</a:t>
            </a:r>
            <a:endParaRPr sz="1800">
              <a:solidFill>
                <a:schemeClr val="dk1"/>
              </a:solidFill>
              <a:latin typeface="Hind"/>
              <a:ea typeface="Hind"/>
              <a:cs typeface="Hind"/>
              <a:sym typeface="Hi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6" name="Shape 15856"/>
        <p:cNvGrpSpPr/>
        <p:nvPr/>
      </p:nvGrpSpPr>
      <p:grpSpPr>
        <a:xfrm>
          <a:off x="0" y="0"/>
          <a:ext cx="0" cy="0"/>
          <a:chOff x="0" y="0"/>
          <a:chExt cx="0" cy="0"/>
        </a:xfrm>
      </p:grpSpPr>
      <p:pic>
        <p:nvPicPr>
          <p:cNvPr id="15857" name="Google Shape;15857;p248"/>
          <p:cNvPicPr preferRelativeResize="0"/>
          <p:nvPr>
            <p:ph idx="16" type="pic"/>
          </p:nvPr>
        </p:nvPicPr>
        <p:blipFill rotWithShape="1">
          <a:blip r:embed="rId3">
            <a:alphaModFix/>
          </a:blip>
          <a:srcRect b="7330" l="36154" r="9624" t="0"/>
          <a:stretch/>
        </p:blipFill>
        <p:spPr>
          <a:xfrm>
            <a:off x="6057950" y="1170500"/>
            <a:ext cx="2579101" cy="2937399"/>
          </a:xfrm>
          <a:prstGeom prst="rect">
            <a:avLst/>
          </a:prstGeom>
        </p:spPr>
      </p:pic>
      <p:sp>
        <p:nvSpPr>
          <p:cNvPr id="15858" name="Google Shape;15858;p248"/>
          <p:cNvSpPr txBox="1"/>
          <p:nvPr/>
        </p:nvSpPr>
        <p:spPr>
          <a:xfrm>
            <a:off x="331025" y="932825"/>
            <a:ext cx="5183400" cy="3602100"/>
          </a:xfrm>
          <a:prstGeom prst="rect">
            <a:avLst/>
          </a:prstGeom>
          <a:noFill/>
          <a:ln>
            <a:noFill/>
          </a:ln>
        </p:spPr>
        <p:txBody>
          <a:bodyPr anchorCtr="0" anchor="t" bIns="91425" lIns="91425" spcFirstLastPara="1" rIns="0" wrap="square" tIns="91425">
            <a:noAutofit/>
          </a:bodyPr>
          <a:lstStyle/>
          <a:p>
            <a:pPr indent="-330200" lvl="0" marL="457200" rtl="0" algn="l">
              <a:lnSpc>
                <a:spcPct val="115000"/>
              </a:lnSpc>
              <a:spcBef>
                <a:spcPts val="1000"/>
              </a:spcBef>
              <a:spcAft>
                <a:spcPts val="0"/>
              </a:spcAft>
              <a:buClr>
                <a:schemeClr val="dk1"/>
              </a:buClr>
              <a:buSzPts val="1600"/>
              <a:buFont typeface="Hind"/>
              <a:buChar char="●"/>
            </a:pPr>
            <a:r>
              <a:rPr lang="en" sz="1600">
                <a:solidFill>
                  <a:schemeClr val="dk1"/>
                </a:solidFill>
                <a:latin typeface="Hind"/>
                <a:ea typeface="Hind"/>
                <a:cs typeface="Hind"/>
                <a:sym typeface="Hind"/>
              </a:rPr>
              <a:t>Delivered organized database of DigiKey components following the schema created earlier in the Fall semester</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lang="en" sz="1600">
                <a:solidFill>
                  <a:schemeClr val="dk1"/>
                </a:solidFill>
                <a:latin typeface="Hind"/>
                <a:ea typeface="Hind"/>
                <a:cs typeface="Hind"/>
                <a:sym typeface="Hind"/>
              </a:rPr>
              <a:t>The data was pulled from the distributor’s official APIs and formatted to follow the desired structure</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0"/>
              </a:spcAft>
              <a:buClr>
                <a:schemeClr val="dk1"/>
              </a:buClr>
              <a:buSzPts val="1600"/>
              <a:buFont typeface="Hind"/>
              <a:buChar char="●"/>
            </a:pPr>
            <a:r>
              <a:rPr lang="en" sz="1600">
                <a:solidFill>
                  <a:schemeClr val="dk1"/>
                </a:solidFill>
                <a:latin typeface="Hind"/>
                <a:ea typeface="Hind"/>
                <a:cs typeface="Hind"/>
                <a:sym typeface="Hind"/>
              </a:rPr>
              <a:t>Current files consider the possibility of future updates, allowing the user to make these modifications with ease. In case an update fails, the changes will not be executed</a:t>
            </a:r>
            <a:endParaRPr sz="1600">
              <a:solidFill>
                <a:schemeClr val="dk1"/>
              </a:solidFill>
              <a:latin typeface="Hind"/>
              <a:ea typeface="Hind"/>
              <a:cs typeface="Hind"/>
              <a:sym typeface="Hind"/>
            </a:endParaRPr>
          </a:p>
          <a:p>
            <a:pPr indent="-330200" lvl="0" marL="457200" rtl="0" algn="l">
              <a:lnSpc>
                <a:spcPct val="115000"/>
              </a:lnSpc>
              <a:spcBef>
                <a:spcPts val="1000"/>
              </a:spcBef>
              <a:spcAft>
                <a:spcPts val="1000"/>
              </a:spcAft>
              <a:buClr>
                <a:schemeClr val="dk1"/>
              </a:buClr>
              <a:buSzPts val="1600"/>
              <a:buFont typeface="Hind"/>
              <a:buChar char="●"/>
            </a:pPr>
            <a:r>
              <a:rPr lang="en" sz="1600">
                <a:solidFill>
                  <a:schemeClr val="dk1"/>
                </a:solidFill>
                <a:latin typeface="Hind"/>
                <a:ea typeface="Hind"/>
                <a:cs typeface="Hind"/>
                <a:sym typeface="Hind"/>
              </a:rPr>
              <a:t>Due to the size of files, the pulling and updating will require significant amount of time</a:t>
            </a:r>
            <a:endParaRPr sz="1600">
              <a:solidFill>
                <a:schemeClr val="dk1"/>
              </a:solidFill>
              <a:latin typeface="Hind"/>
              <a:ea typeface="Hind"/>
              <a:cs typeface="Hind"/>
              <a:sym typeface="Hind"/>
            </a:endParaRPr>
          </a:p>
        </p:txBody>
      </p:sp>
      <p:sp>
        <p:nvSpPr>
          <p:cNvPr id="15859" name="Google Shape;15859;p248"/>
          <p:cNvSpPr txBox="1"/>
          <p:nvPr>
            <p:ph type="title"/>
          </p:nvPr>
        </p:nvSpPr>
        <p:spPr>
          <a:xfrm>
            <a:off x="331025" y="255975"/>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3"/>
                </a:solidFill>
              </a:rPr>
              <a:t>Final </a:t>
            </a:r>
            <a:r>
              <a:rPr lang="en" sz="3100"/>
              <a:t>Product</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3" name="Shape 15863"/>
        <p:cNvGrpSpPr/>
        <p:nvPr/>
      </p:nvGrpSpPr>
      <p:grpSpPr>
        <a:xfrm>
          <a:off x="0" y="0"/>
          <a:ext cx="0" cy="0"/>
          <a:chOff x="0" y="0"/>
          <a:chExt cx="0" cy="0"/>
        </a:xfrm>
      </p:grpSpPr>
      <p:pic>
        <p:nvPicPr>
          <p:cNvPr id="15864" name="Google Shape;15864;p249"/>
          <p:cNvPicPr preferRelativeResize="0"/>
          <p:nvPr/>
        </p:nvPicPr>
        <p:blipFill>
          <a:blip r:embed="rId3">
            <a:alphaModFix/>
          </a:blip>
          <a:stretch>
            <a:fillRect/>
          </a:stretch>
        </p:blipFill>
        <p:spPr>
          <a:xfrm>
            <a:off x="688450" y="1247150"/>
            <a:ext cx="7592050" cy="3177325"/>
          </a:xfrm>
          <a:prstGeom prst="rect">
            <a:avLst/>
          </a:prstGeom>
          <a:noFill/>
          <a:ln cap="flat" cmpd="sng" w="19050">
            <a:solidFill>
              <a:schemeClr val="dk2"/>
            </a:solidFill>
            <a:prstDash val="solid"/>
            <a:round/>
            <a:headEnd len="sm" w="sm" type="none"/>
            <a:tailEnd len="sm" w="sm" type="none"/>
          </a:ln>
        </p:spPr>
      </p:pic>
      <p:sp>
        <p:nvSpPr>
          <p:cNvPr id="15865" name="Google Shape;15865;p249"/>
          <p:cNvSpPr txBox="1"/>
          <p:nvPr>
            <p:ph type="title"/>
          </p:nvPr>
        </p:nvSpPr>
        <p:spPr>
          <a:xfrm>
            <a:off x="469150" y="325150"/>
            <a:ext cx="44535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Are Doing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9" name="Shape 15869"/>
        <p:cNvGrpSpPr/>
        <p:nvPr/>
      </p:nvGrpSpPr>
      <p:grpSpPr>
        <a:xfrm>
          <a:off x="0" y="0"/>
          <a:ext cx="0" cy="0"/>
          <a:chOff x="0" y="0"/>
          <a:chExt cx="0" cy="0"/>
        </a:xfrm>
      </p:grpSpPr>
      <p:sp>
        <p:nvSpPr>
          <p:cNvPr id="15870" name="Google Shape;15870;p250"/>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871" name="Google Shape;15871;p250"/>
          <p:cNvPicPr preferRelativeResize="0"/>
          <p:nvPr/>
        </p:nvPicPr>
        <p:blipFill>
          <a:blip r:embed="rId3">
            <a:alphaModFix/>
          </a:blip>
          <a:stretch>
            <a:fillRect/>
          </a:stretch>
        </p:blipFill>
        <p:spPr>
          <a:xfrm>
            <a:off x="382374" y="954835"/>
            <a:ext cx="4035124" cy="3930628"/>
          </a:xfrm>
          <a:prstGeom prst="rect">
            <a:avLst/>
          </a:prstGeom>
          <a:noFill/>
          <a:ln cap="flat" cmpd="sng" w="19050">
            <a:solidFill>
              <a:schemeClr val="dk2"/>
            </a:solidFill>
            <a:prstDash val="solid"/>
            <a:round/>
            <a:headEnd len="sm" w="sm" type="none"/>
            <a:tailEnd len="sm" w="sm" type="none"/>
          </a:ln>
        </p:spPr>
      </p:pic>
      <p:pic>
        <p:nvPicPr>
          <p:cNvPr id="15872" name="Google Shape;15872;p250"/>
          <p:cNvPicPr preferRelativeResize="0"/>
          <p:nvPr/>
        </p:nvPicPr>
        <p:blipFill>
          <a:blip r:embed="rId4">
            <a:alphaModFix/>
          </a:blip>
          <a:stretch>
            <a:fillRect/>
          </a:stretch>
        </p:blipFill>
        <p:spPr>
          <a:xfrm>
            <a:off x="4749095" y="938725"/>
            <a:ext cx="4187280" cy="3962851"/>
          </a:xfrm>
          <a:prstGeom prst="rect">
            <a:avLst/>
          </a:prstGeom>
          <a:noFill/>
          <a:ln cap="flat" cmpd="sng" w="19050">
            <a:solidFill>
              <a:schemeClr val="dk2"/>
            </a:solidFill>
            <a:prstDash val="solid"/>
            <a:round/>
            <a:headEnd len="sm" w="sm" type="none"/>
            <a:tailEnd len="sm" w="sm" type="none"/>
          </a:ln>
        </p:spPr>
      </p:pic>
      <p:sp>
        <p:nvSpPr>
          <p:cNvPr id="15873" name="Google Shape;15873;p250"/>
          <p:cNvSpPr txBox="1"/>
          <p:nvPr>
            <p:ph type="title"/>
          </p:nvPr>
        </p:nvSpPr>
        <p:spPr>
          <a:xfrm>
            <a:off x="382375" y="262025"/>
            <a:ext cx="44535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Are Doing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7" name="Shape 15877"/>
        <p:cNvGrpSpPr/>
        <p:nvPr/>
      </p:nvGrpSpPr>
      <p:grpSpPr>
        <a:xfrm>
          <a:off x="0" y="0"/>
          <a:ext cx="0" cy="0"/>
          <a:chOff x="0" y="0"/>
          <a:chExt cx="0" cy="0"/>
        </a:xfrm>
      </p:grpSpPr>
      <p:sp>
        <p:nvSpPr>
          <p:cNvPr id="15878" name="Google Shape;15878;p251"/>
          <p:cNvSpPr txBox="1"/>
          <p:nvPr>
            <p:ph type="title"/>
          </p:nvPr>
        </p:nvSpPr>
        <p:spPr>
          <a:xfrm>
            <a:off x="765775" y="3735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Directory Structure</a:t>
            </a:r>
            <a:endParaRPr/>
          </a:p>
        </p:txBody>
      </p:sp>
      <p:pic>
        <p:nvPicPr>
          <p:cNvPr id="15879" name="Google Shape;15879;p251"/>
          <p:cNvPicPr preferRelativeResize="0"/>
          <p:nvPr/>
        </p:nvPicPr>
        <p:blipFill>
          <a:blip r:embed="rId3">
            <a:alphaModFix/>
          </a:blip>
          <a:stretch>
            <a:fillRect/>
          </a:stretch>
        </p:blipFill>
        <p:spPr>
          <a:xfrm>
            <a:off x="2814625" y="1015088"/>
            <a:ext cx="2495550" cy="2428875"/>
          </a:xfrm>
          <a:prstGeom prst="rect">
            <a:avLst/>
          </a:prstGeom>
          <a:noFill/>
          <a:ln>
            <a:noFill/>
          </a:ln>
        </p:spPr>
      </p:pic>
      <p:pic>
        <p:nvPicPr>
          <p:cNvPr id="15880" name="Google Shape;15880;p251"/>
          <p:cNvPicPr preferRelativeResize="0"/>
          <p:nvPr/>
        </p:nvPicPr>
        <p:blipFill>
          <a:blip r:embed="rId4">
            <a:alphaModFix/>
          </a:blip>
          <a:stretch>
            <a:fillRect/>
          </a:stretch>
        </p:blipFill>
        <p:spPr>
          <a:xfrm>
            <a:off x="5399838" y="1015100"/>
            <a:ext cx="3514725" cy="2162175"/>
          </a:xfrm>
          <a:prstGeom prst="rect">
            <a:avLst/>
          </a:prstGeom>
          <a:noFill/>
          <a:ln>
            <a:noFill/>
          </a:ln>
        </p:spPr>
      </p:pic>
      <p:pic>
        <p:nvPicPr>
          <p:cNvPr id="15881" name="Google Shape;15881;p251"/>
          <p:cNvPicPr preferRelativeResize="0"/>
          <p:nvPr/>
        </p:nvPicPr>
        <p:blipFill>
          <a:blip r:embed="rId5">
            <a:alphaModFix/>
          </a:blip>
          <a:stretch>
            <a:fillRect/>
          </a:stretch>
        </p:blipFill>
        <p:spPr>
          <a:xfrm>
            <a:off x="229438" y="1015100"/>
            <a:ext cx="2495550" cy="39825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5" name="Shape 15885"/>
        <p:cNvGrpSpPr/>
        <p:nvPr/>
      </p:nvGrpSpPr>
      <p:grpSpPr>
        <a:xfrm>
          <a:off x="0" y="0"/>
          <a:ext cx="0" cy="0"/>
          <a:chOff x="0" y="0"/>
          <a:chExt cx="0" cy="0"/>
        </a:xfrm>
      </p:grpSpPr>
      <p:sp>
        <p:nvSpPr>
          <p:cNvPr id="15886" name="Google Shape;15886;p252"/>
          <p:cNvSpPr txBox="1"/>
          <p:nvPr>
            <p:ph type="title"/>
          </p:nvPr>
        </p:nvSpPr>
        <p:spPr>
          <a:xfrm>
            <a:off x="1719750" y="232350"/>
            <a:ext cx="74241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The Meat</a:t>
            </a:r>
            <a:endParaRPr/>
          </a:p>
        </p:txBody>
      </p:sp>
      <p:sp>
        <p:nvSpPr>
          <p:cNvPr id="15887" name="Google Shape;15887;p252"/>
          <p:cNvSpPr txBox="1"/>
          <p:nvPr>
            <p:ph idx="1" type="subTitle"/>
          </p:nvPr>
        </p:nvSpPr>
        <p:spPr>
          <a:xfrm>
            <a:off x="5623325" y="1664420"/>
            <a:ext cx="2976600" cy="222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ClientScanner</a:t>
            </a:r>
            <a:endParaRPr/>
          </a:p>
          <a:p>
            <a:pPr indent="0" lvl="0" marL="0" rtl="0" algn="ctr">
              <a:spcBef>
                <a:spcPts val="0"/>
              </a:spcBef>
              <a:spcAft>
                <a:spcPts val="0"/>
              </a:spcAft>
              <a:buNone/>
            </a:pPr>
            <a:r>
              <a:rPr lang="en"/>
              <a:t>CategoryHeaders</a:t>
            </a:r>
            <a:endParaRPr/>
          </a:p>
          <a:p>
            <a:pPr indent="0" lvl="0" marL="0" rtl="0" algn="ctr">
              <a:spcBef>
                <a:spcPts val="0"/>
              </a:spcBef>
              <a:spcAft>
                <a:spcPts val="0"/>
              </a:spcAft>
              <a:buNone/>
            </a:pPr>
            <a:r>
              <a:rPr lang="en"/>
              <a:t>DirectoryFiler</a:t>
            </a:r>
            <a:endParaRPr/>
          </a:p>
          <a:p>
            <a:pPr indent="0" lvl="0" marL="0" rtl="0" algn="ctr">
              <a:spcBef>
                <a:spcPts val="0"/>
              </a:spcBef>
              <a:spcAft>
                <a:spcPts val="0"/>
              </a:spcAft>
              <a:buNone/>
            </a:pPr>
            <a:r>
              <a:rPr lang="en"/>
              <a:t>JDBC</a:t>
            </a:r>
            <a:endParaRPr/>
          </a:p>
          <a:p>
            <a:pPr indent="0" lvl="0" marL="0" rtl="0" algn="ctr">
              <a:spcBef>
                <a:spcPts val="0"/>
              </a:spcBef>
              <a:spcAft>
                <a:spcPts val="0"/>
              </a:spcAft>
              <a:buNone/>
            </a:pPr>
            <a:r>
              <a:rPr lang="en"/>
              <a:t>characteristics2Table</a:t>
            </a:r>
            <a:endParaRPr/>
          </a:p>
          <a:p>
            <a:pPr indent="0" lvl="0" marL="0" rtl="0" algn="ctr">
              <a:spcBef>
                <a:spcPts val="0"/>
              </a:spcBef>
              <a:spcAft>
                <a:spcPts val="0"/>
              </a:spcAft>
              <a:buNone/>
            </a:pPr>
            <a:r>
              <a:rPr lang="en"/>
              <a:t>membershipTable</a:t>
            </a:r>
            <a:endParaRPr/>
          </a:p>
          <a:p>
            <a:pPr indent="0" lvl="0" marL="0" rtl="0" algn="ctr">
              <a:spcBef>
                <a:spcPts val="0"/>
              </a:spcBef>
              <a:spcAft>
                <a:spcPts val="0"/>
              </a:spcAft>
              <a:buNone/>
            </a:pPr>
            <a:r>
              <a:rPr lang="en"/>
              <a:t>Characteristics</a:t>
            </a:r>
            <a:endParaRPr/>
          </a:p>
          <a:p>
            <a:pPr indent="0" lvl="0" marL="0" rtl="0" algn="ctr">
              <a:spcBef>
                <a:spcPts val="0"/>
              </a:spcBef>
              <a:spcAft>
                <a:spcPts val="0"/>
              </a:spcAft>
              <a:buNone/>
            </a:pPr>
            <a:r>
              <a:rPr lang="en"/>
              <a:t>CategoriesCheckList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5888" name="Google Shape;15888;p252"/>
          <p:cNvSpPr txBox="1"/>
          <p:nvPr>
            <p:ph idx="2" type="subTitle"/>
          </p:nvPr>
        </p:nvSpPr>
        <p:spPr>
          <a:xfrm>
            <a:off x="2566350" y="2142027"/>
            <a:ext cx="2148600" cy="15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AttributeCollector</a:t>
            </a:r>
            <a:endParaRPr/>
          </a:p>
          <a:p>
            <a:pPr indent="0" lvl="0" marL="0" rtl="0" algn="ctr">
              <a:spcBef>
                <a:spcPts val="0"/>
              </a:spcBef>
              <a:spcAft>
                <a:spcPts val="0"/>
              </a:spcAft>
              <a:buNone/>
            </a:pPr>
            <a:r>
              <a:rPr lang="en"/>
              <a:t>DigiKeyAPI3</a:t>
            </a:r>
            <a:endParaRPr/>
          </a:p>
          <a:p>
            <a:pPr indent="0" lvl="0" marL="0" rtl="0" algn="ctr">
              <a:spcBef>
                <a:spcPts val="0"/>
              </a:spcBef>
              <a:spcAft>
                <a:spcPts val="0"/>
              </a:spcAft>
              <a:buNone/>
            </a:pPr>
            <a:r>
              <a:rPr lang="en"/>
              <a:t>categoriesFile</a:t>
            </a:r>
            <a:endParaRPr/>
          </a:p>
          <a:p>
            <a:pPr indent="0" lvl="0" marL="0" rtl="0" algn="ctr">
              <a:spcBef>
                <a:spcPts val="0"/>
              </a:spcBef>
              <a:spcAft>
                <a:spcPts val="0"/>
              </a:spcAft>
              <a:buNone/>
            </a:pPr>
            <a:r>
              <a:rPr lang="en"/>
              <a:t>CategoriesToSQL</a:t>
            </a:r>
            <a:endParaRPr/>
          </a:p>
          <a:p>
            <a:pPr indent="0" lvl="0" marL="0" rtl="0" algn="ctr">
              <a:spcBef>
                <a:spcPts val="0"/>
              </a:spcBef>
              <a:spcAft>
                <a:spcPts val="0"/>
              </a:spcAft>
              <a:buNone/>
            </a:pPr>
            <a:r>
              <a:rPr lang="en"/>
              <a:t>JSONFileReader</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15889" name="Google Shape;15889;p252"/>
          <p:cNvSpPr txBox="1"/>
          <p:nvPr>
            <p:ph idx="3" type="subTitle"/>
          </p:nvPr>
        </p:nvSpPr>
        <p:spPr>
          <a:xfrm>
            <a:off x="5623337" y="1257268"/>
            <a:ext cx="2976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Helper Files:</a:t>
            </a:r>
            <a:endParaRPr sz="2000">
              <a:solidFill>
                <a:schemeClr val="dk1"/>
              </a:solidFill>
            </a:endParaRPr>
          </a:p>
        </p:txBody>
      </p:sp>
      <p:sp>
        <p:nvSpPr>
          <p:cNvPr id="15890" name="Google Shape;15890;p252"/>
          <p:cNvSpPr txBox="1"/>
          <p:nvPr>
            <p:ph idx="4" type="subTitle"/>
          </p:nvPr>
        </p:nvSpPr>
        <p:spPr>
          <a:xfrm>
            <a:off x="2027400" y="1664425"/>
            <a:ext cx="32265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Main files to interact with the project:</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4" name="Shape 15894"/>
        <p:cNvGrpSpPr/>
        <p:nvPr/>
      </p:nvGrpSpPr>
      <p:grpSpPr>
        <a:xfrm>
          <a:off x="0" y="0"/>
          <a:ext cx="0" cy="0"/>
          <a:chOff x="0" y="0"/>
          <a:chExt cx="0" cy="0"/>
        </a:xfrm>
      </p:grpSpPr>
      <p:sp>
        <p:nvSpPr>
          <p:cNvPr id="15895" name="Google Shape;15895;p253"/>
          <p:cNvSpPr txBox="1"/>
          <p:nvPr/>
        </p:nvSpPr>
        <p:spPr>
          <a:xfrm>
            <a:off x="322800" y="869700"/>
            <a:ext cx="7868700" cy="36021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1000"/>
              </a:spcBef>
              <a:spcAft>
                <a:spcPts val="0"/>
              </a:spcAft>
              <a:buNone/>
            </a:pPr>
            <a:r>
              <a:t/>
            </a:r>
            <a:endParaRPr sz="1600">
              <a:solidFill>
                <a:schemeClr val="dk1"/>
              </a:solidFill>
              <a:latin typeface="Hind"/>
              <a:ea typeface="Hind"/>
              <a:cs typeface="Hind"/>
              <a:sym typeface="Hind"/>
            </a:endParaRPr>
          </a:p>
          <a:p>
            <a:pPr indent="0" lvl="0" marL="0" rtl="0" algn="l">
              <a:lnSpc>
                <a:spcPct val="115000"/>
              </a:lnSpc>
              <a:spcBef>
                <a:spcPts val="1000"/>
              </a:spcBef>
              <a:spcAft>
                <a:spcPts val="1000"/>
              </a:spcAft>
              <a:buNone/>
            </a:pPr>
            <a:r>
              <a:t/>
            </a:r>
            <a:endParaRPr sz="1600">
              <a:solidFill>
                <a:schemeClr val="dk1"/>
              </a:solidFill>
              <a:latin typeface="Hind"/>
              <a:ea typeface="Hind"/>
              <a:cs typeface="Hind"/>
              <a:sym typeface="Hind"/>
            </a:endParaRPr>
          </a:p>
        </p:txBody>
      </p:sp>
      <p:sp>
        <p:nvSpPr>
          <p:cNvPr id="15896" name="Google Shape;15896;p253"/>
          <p:cNvSpPr txBox="1"/>
          <p:nvPr>
            <p:ph type="title"/>
          </p:nvPr>
        </p:nvSpPr>
        <p:spPr>
          <a:xfrm>
            <a:off x="484210" y="512463"/>
            <a:ext cx="77073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Shell Files</a:t>
            </a:r>
            <a:endParaRPr sz="2700">
              <a:solidFill>
                <a:schemeClr val="dk1"/>
              </a:solidFill>
            </a:endParaRPr>
          </a:p>
        </p:txBody>
      </p:sp>
      <p:graphicFrame>
        <p:nvGraphicFramePr>
          <p:cNvPr id="15897" name="Google Shape;15897;p253"/>
          <p:cNvGraphicFramePr/>
          <p:nvPr/>
        </p:nvGraphicFramePr>
        <p:xfrm>
          <a:off x="936400" y="1532475"/>
          <a:ext cx="3000000" cy="3000000"/>
        </p:xfrm>
        <a:graphic>
          <a:graphicData uri="http://schemas.openxmlformats.org/drawingml/2006/table">
            <a:tbl>
              <a:tblPr>
                <a:noFill/>
                <a:tableStyleId>{1CE02A37-57DF-4FCA-AD87-DAFB16F880E7}</a:tableStyleId>
              </a:tblPr>
              <a:tblGrid>
                <a:gridCol w="3619500"/>
                <a:gridCol w="3619500"/>
              </a:tblGrid>
              <a:tr h="381000">
                <a:tc>
                  <a:txBody>
                    <a:bodyPr/>
                    <a:lstStyle/>
                    <a:p>
                      <a:pPr indent="0" lvl="0" marL="0" rtl="0" algn="l">
                        <a:spcBef>
                          <a:spcPts val="0"/>
                        </a:spcBef>
                        <a:spcAft>
                          <a:spcPts val="0"/>
                        </a:spcAft>
                        <a:buNone/>
                      </a:pPr>
                      <a:r>
                        <a:rPr lang="en">
                          <a:latin typeface="Hind"/>
                          <a:ea typeface="Hind"/>
                          <a:cs typeface="Hind"/>
                          <a:sym typeface="Hind"/>
                        </a:rPr>
                        <a:t>Java File</a:t>
                      </a:r>
                      <a:endParaRPr>
                        <a:latin typeface="Hind"/>
                        <a:ea typeface="Hind"/>
                        <a:cs typeface="Hind"/>
                        <a:sym typeface="Hind"/>
                      </a:endParaRPr>
                    </a:p>
                  </a:txBody>
                  <a:tcPr marT="91425" marB="91425" marR="91425" marL="91425"/>
                </a:tc>
                <a:tc>
                  <a:txBody>
                    <a:bodyPr/>
                    <a:lstStyle/>
                    <a:p>
                      <a:pPr indent="0" lvl="0" marL="0" rtl="0" algn="l">
                        <a:spcBef>
                          <a:spcPts val="0"/>
                        </a:spcBef>
                        <a:spcAft>
                          <a:spcPts val="0"/>
                        </a:spcAft>
                        <a:buNone/>
                      </a:pPr>
                      <a:r>
                        <a:rPr lang="en">
                          <a:latin typeface="Hind"/>
                          <a:ea typeface="Hind"/>
                          <a:cs typeface="Hind"/>
                          <a:sym typeface="Hind"/>
                        </a:rPr>
                        <a:t>Shell Files</a:t>
                      </a:r>
                      <a:endParaRPr>
                        <a:latin typeface="Hind"/>
                        <a:ea typeface="Hind"/>
                        <a:cs typeface="Hind"/>
                        <a:sym typeface="Hind"/>
                      </a:endParaRPr>
                    </a:p>
                  </a:txBody>
                  <a:tcPr marT="91425" marB="91425" marR="91425" marL="91425"/>
                </a:tc>
              </a:tr>
              <a:tr h="381000">
                <a:tc>
                  <a:txBody>
                    <a:bodyPr/>
                    <a:lstStyle/>
                    <a:p>
                      <a:pPr indent="0" lvl="0" marL="0" rtl="0" algn="l">
                        <a:spcBef>
                          <a:spcPts val="0"/>
                        </a:spcBef>
                        <a:spcAft>
                          <a:spcPts val="0"/>
                        </a:spcAft>
                        <a:buNone/>
                      </a:pPr>
                      <a:r>
                        <a:rPr lang="en">
                          <a:latin typeface="Hind"/>
                          <a:ea typeface="Hind"/>
                          <a:cs typeface="Hind"/>
                          <a:sym typeface="Hind"/>
                        </a:rPr>
                        <a:t>AttributeCollector</a:t>
                      </a:r>
                      <a:endParaRPr>
                        <a:latin typeface="Hind"/>
                        <a:ea typeface="Hind"/>
                        <a:cs typeface="Hind"/>
                        <a:sym typeface="Hind"/>
                      </a:endParaRPr>
                    </a:p>
                  </a:txBody>
                  <a:tcPr marT="91425" marB="91425" marR="91425" marL="91425"/>
                </a:tc>
                <a:tc>
                  <a:txBody>
                    <a:bodyPr/>
                    <a:lstStyle/>
                    <a:p>
                      <a:pPr indent="0" lvl="0" marL="0" rtl="0" algn="l">
                        <a:spcBef>
                          <a:spcPts val="0"/>
                        </a:spcBef>
                        <a:spcAft>
                          <a:spcPts val="0"/>
                        </a:spcAft>
                        <a:buNone/>
                      </a:pPr>
                      <a:r>
                        <a:rPr lang="en">
                          <a:latin typeface="Hind"/>
                          <a:ea typeface="Hind"/>
                          <a:cs typeface="Hind"/>
                          <a:sym typeface="Hind"/>
                        </a:rPr>
                        <a:t>AttributeCollector.sh</a:t>
                      </a:r>
                      <a:endParaRPr>
                        <a:latin typeface="Hind"/>
                        <a:ea typeface="Hind"/>
                        <a:cs typeface="Hind"/>
                        <a:sym typeface="Hind"/>
                      </a:endParaRPr>
                    </a:p>
                  </a:txBody>
                  <a:tcPr marT="91425" marB="91425" marR="91425" marL="91425"/>
                </a:tc>
              </a:tr>
              <a:tr h="381000">
                <a:tc>
                  <a:txBody>
                    <a:bodyPr/>
                    <a:lstStyle/>
                    <a:p>
                      <a:pPr indent="0" lvl="0" marL="0" rtl="0" algn="l">
                        <a:spcBef>
                          <a:spcPts val="0"/>
                        </a:spcBef>
                        <a:spcAft>
                          <a:spcPts val="0"/>
                        </a:spcAft>
                        <a:buNone/>
                      </a:pPr>
                      <a:r>
                        <a:rPr lang="en">
                          <a:latin typeface="Hind"/>
                          <a:ea typeface="Hind"/>
                          <a:cs typeface="Hind"/>
                          <a:sym typeface="Hind"/>
                        </a:rPr>
                        <a:t>CategoriesToSQL</a:t>
                      </a:r>
                      <a:endParaRPr>
                        <a:latin typeface="Hind"/>
                        <a:ea typeface="Hind"/>
                        <a:cs typeface="Hind"/>
                        <a:sym typeface="Hind"/>
                      </a:endParaRPr>
                    </a:p>
                  </a:txBody>
                  <a:tcPr marT="91425" marB="91425" marR="91425" marL="91425"/>
                </a:tc>
                <a:tc>
                  <a:txBody>
                    <a:bodyPr/>
                    <a:lstStyle/>
                    <a:p>
                      <a:pPr indent="0" lvl="0" marL="0" rtl="0" algn="l">
                        <a:spcBef>
                          <a:spcPts val="0"/>
                        </a:spcBef>
                        <a:spcAft>
                          <a:spcPts val="0"/>
                        </a:spcAft>
                        <a:buNone/>
                      </a:pPr>
                      <a:r>
                        <a:rPr lang="en">
                          <a:latin typeface="Hind"/>
                          <a:ea typeface="Hind"/>
                          <a:cs typeface="Hind"/>
                          <a:sym typeface="Hind"/>
                        </a:rPr>
                        <a:t>sqlCategories.sh</a:t>
                      </a:r>
                      <a:endParaRPr>
                        <a:latin typeface="Hind"/>
                        <a:ea typeface="Hind"/>
                        <a:cs typeface="Hind"/>
                        <a:sym typeface="Hind"/>
                      </a:endParaRPr>
                    </a:p>
                  </a:txBody>
                  <a:tcPr marT="91425" marB="91425" marR="91425" marL="91425"/>
                </a:tc>
              </a:tr>
              <a:tr h="381000">
                <a:tc>
                  <a:txBody>
                    <a:bodyPr/>
                    <a:lstStyle/>
                    <a:p>
                      <a:pPr indent="0" lvl="0" marL="0" rtl="0" algn="l">
                        <a:spcBef>
                          <a:spcPts val="0"/>
                        </a:spcBef>
                        <a:spcAft>
                          <a:spcPts val="0"/>
                        </a:spcAft>
                        <a:buNone/>
                      </a:pPr>
                      <a:r>
                        <a:rPr lang="en">
                          <a:latin typeface="Hind"/>
                          <a:ea typeface="Hind"/>
                          <a:cs typeface="Hind"/>
                          <a:sym typeface="Hind"/>
                        </a:rPr>
                        <a:t>DigKeyAPI3</a:t>
                      </a:r>
                      <a:endParaRPr>
                        <a:latin typeface="Hind"/>
                        <a:ea typeface="Hind"/>
                        <a:cs typeface="Hind"/>
                        <a:sym typeface="Hind"/>
                      </a:endParaRPr>
                    </a:p>
                  </a:txBody>
                  <a:tcPr marT="91425" marB="91425" marR="91425" marL="91425"/>
                </a:tc>
                <a:tc>
                  <a:txBody>
                    <a:bodyPr/>
                    <a:lstStyle/>
                    <a:p>
                      <a:pPr indent="0" lvl="0" marL="0" rtl="0" algn="l">
                        <a:spcBef>
                          <a:spcPts val="0"/>
                        </a:spcBef>
                        <a:spcAft>
                          <a:spcPts val="0"/>
                        </a:spcAft>
                        <a:buNone/>
                      </a:pPr>
                      <a:r>
                        <a:rPr lang="en">
                          <a:latin typeface="Hind"/>
                          <a:ea typeface="Hind"/>
                          <a:cs typeface="Hind"/>
                          <a:sym typeface="Hind"/>
                        </a:rPr>
                        <a:t>APIPuller.sh</a:t>
                      </a:r>
                      <a:endParaRPr>
                        <a:latin typeface="Hind"/>
                        <a:ea typeface="Hind"/>
                        <a:cs typeface="Hind"/>
                        <a:sym typeface="Hind"/>
                      </a:endParaRPr>
                    </a:p>
                  </a:txBody>
                  <a:tcPr marT="91425" marB="91425" marR="91425" marL="91425"/>
                </a:tc>
              </a:tr>
              <a:tr h="381000">
                <a:tc>
                  <a:txBody>
                    <a:bodyPr/>
                    <a:lstStyle/>
                    <a:p>
                      <a:pPr indent="0" lvl="0" marL="0" rtl="0" algn="l">
                        <a:spcBef>
                          <a:spcPts val="0"/>
                        </a:spcBef>
                        <a:spcAft>
                          <a:spcPts val="0"/>
                        </a:spcAft>
                        <a:buNone/>
                      </a:pPr>
                      <a:r>
                        <a:rPr lang="en">
                          <a:latin typeface="Hind"/>
                          <a:ea typeface="Hind"/>
                          <a:cs typeface="Hind"/>
                          <a:sym typeface="Hind"/>
                        </a:rPr>
                        <a:t>JSONFileReader for membership</a:t>
                      </a:r>
                      <a:endParaRPr>
                        <a:latin typeface="Hind"/>
                        <a:ea typeface="Hind"/>
                        <a:cs typeface="Hind"/>
                        <a:sym typeface="Hind"/>
                      </a:endParaRPr>
                    </a:p>
                  </a:txBody>
                  <a:tcPr marT="91425" marB="91425" marR="91425" marL="91425"/>
                </a:tc>
                <a:tc>
                  <a:txBody>
                    <a:bodyPr/>
                    <a:lstStyle/>
                    <a:p>
                      <a:pPr indent="0" lvl="0" marL="0" rtl="0" algn="l">
                        <a:spcBef>
                          <a:spcPts val="0"/>
                        </a:spcBef>
                        <a:spcAft>
                          <a:spcPts val="0"/>
                        </a:spcAft>
                        <a:buNone/>
                      </a:pPr>
                      <a:r>
                        <a:rPr lang="en">
                          <a:latin typeface="Hind"/>
                          <a:ea typeface="Hind"/>
                          <a:cs typeface="Hind"/>
                          <a:sym typeface="Hind"/>
                        </a:rPr>
                        <a:t>sqlcharacteristics.sh</a:t>
                      </a:r>
                      <a:endParaRPr>
                        <a:latin typeface="Hind"/>
                        <a:ea typeface="Hind"/>
                        <a:cs typeface="Hind"/>
                        <a:sym typeface="Hind"/>
                      </a:endParaRPr>
                    </a:p>
                  </a:txBody>
                  <a:tcPr marT="91425" marB="91425" marR="91425" marL="91425"/>
                </a:tc>
              </a:tr>
              <a:tr h="381000">
                <a:tc>
                  <a:txBody>
                    <a:bodyPr/>
                    <a:lstStyle/>
                    <a:p>
                      <a:pPr indent="0" lvl="0" marL="0" rtl="0" algn="l">
                        <a:spcBef>
                          <a:spcPts val="0"/>
                        </a:spcBef>
                        <a:spcAft>
                          <a:spcPts val="0"/>
                        </a:spcAft>
                        <a:buNone/>
                      </a:pPr>
                      <a:r>
                        <a:rPr lang="en">
                          <a:latin typeface="Hind"/>
                          <a:ea typeface="Hind"/>
                          <a:cs typeface="Hind"/>
                          <a:sym typeface="Hind"/>
                        </a:rPr>
                        <a:t>JSONFileReader for characteristics</a:t>
                      </a:r>
                      <a:endParaRPr>
                        <a:latin typeface="Hind"/>
                        <a:ea typeface="Hind"/>
                        <a:cs typeface="Hind"/>
                        <a:sym typeface="Hind"/>
                      </a:endParaRPr>
                    </a:p>
                  </a:txBody>
                  <a:tcPr marT="91425" marB="91425" marR="91425" marL="91425"/>
                </a:tc>
                <a:tc>
                  <a:txBody>
                    <a:bodyPr/>
                    <a:lstStyle/>
                    <a:p>
                      <a:pPr indent="0" lvl="0" marL="0" rtl="0" algn="l">
                        <a:spcBef>
                          <a:spcPts val="0"/>
                        </a:spcBef>
                        <a:spcAft>
                          <a:spcPts val="0"/>
                        </a:spcAft>
                        <a:buNone/>
                      </a:pPr>
                      <a:r>
                        <a:rPr lang="en">
                          <a:latin typeface="Hind"/>
                          <a:ea typeface="Hind"/>
                          <a:cs typeface="Hind"/>
                          <a:sym typeface="Hind"/>
                        </a:rPr>
                        <a:t>sqlmembership.sh</a:t>
                      </a:r>
                      <a:endParaRPr>
                        <a:latin typeface="Hind"/>
                        <a:ea typeface="Hind"/>
                        <a:cs typeface="Hind"/>
                        <a:sym typeface="Hind"/>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1" name="Shape 15901"/>
        <p:cNvGrpSpPr/>
        <p:nvPr/>
      </p:nvGrpSpPr>
      <p:grpSpPr>
        <a:xfrm>
          <a:off x="0" y="0"/>
          <a:ext cx="0" cy="0"/>
          <a:chOff x="0" y="0"/>
          <a:chExt cx="0" cy="0"/>
        </a:xfrm>
      </p:grpSpPr>
      <p:sp>
        <p:nvSpPr>
          <p:cNvPr id="15902" name="Google Shape;15902;p254"/>
          <p:cNvSpPr txBox="1"/>
          <p:nvPr>
            <p:ph type="title"/>
          </p:nvPr>
        </p:nvSpPr>
        <p:spPr>
          <a:xfrm>
            <a:off x="814675" y="626750"/>
            <a:ext cx="2838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APIPuller.sh</a:t>
            </a:r>
            <a:endParaRPr/>
          </a:p>
        </p:txBody>
      </p:sp>
      <p:pic>
        <p:nvPicPr>
          <p:cNvPr id="15903" name="Google Shape;15903;p254"/>
          <p:cNvPicPr preferRelativeResize="0"/>
          <p:nvPr/>
        </p:nvPicPr>
        <p:blipFill>
          <a:blip r:embed="rId3">
            <a:alphaModFix/>
          </a:blip>
          <a:stretch>
            <a:fillRect/>
          </a:stretch>
        </p:blipFill>
        <p:spPr>
          <a:xfrm>
            <a:off x="874963" y="1433425"/>
            <a:ext cx="3286125" cy="609600"/>
          </a:xfrm>
          <a:prstGeom prst="rect">
            <a:avLst/>
          </a:prstGeom>
          <a:noFill/>
          <a:ln>
            <a:noFill/>
          </a:ln>
        </p:spPr>
      </p:pic>
      <p:sp>
        <p:nvSpPr>
          <p:cNvPr id="15904" name="Google Shape;15904;p254"/>
          <p:cNvSpPr txBox="1"/>
          <p:nvPr>
            <p:ph type="title"/>
          </p:nvPr>
        </p:nvSpPr>
        <p:spPr>
          <a:xfrm>
            <a:off x="814675" y="2701525"/>
            <a:ext cx="359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sqlCategories.sh</a:t>
            </a:r>
            <a:endParaRPr/>
          </a:p>
        </p:txBody>
      </p:sp>
      <p:pic>
        <p:nvPicPr>
          <p:cNvPr id="15905" name="Google Shape;15905;p254"/>
          <p:cNvPicPr preferRelativeResize="0"/>
          <p:nvPr/>
        </p:nvPicPr>
        <p:blipFill>
          <a:blip r:embed="rId4">
            <a:alphaModFix/>
          </a:blip>
          <a:stretch>
            <a:fillRect/>
          </a:stretch>
        </p:blipFill>
        <p:spPr>
          <a:xfrm>
            <a:off x="814675" y="3485125"/>
            <a:ext cx="5469250" cy="7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